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7" r:id="rId1"/>
  </p:sldMasterIdLst>
  <p:notesMasterIdLst>
    <p:notesMasterId r:id="rId10"/>
  </p:notesMasterIdLst>
  <p:sldIdLst>
    <p:sldId id="370" r:id="rId2"/>
    <p:sldId id="464" r:id="rId3"/>
    <p:sldId id="427" r:id="rId4"/>
    <p:sldId id="465" r:id="rId5"/>
    <p:sldId id="466" r:id="rId6"/>
    <p:sldId id="469" r:id="rId7"/>
    <p:sldId id="470" r:id="rId8"/>
    <p:sldId id="46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3399FF"/>
    <a:srgbClr val="CC0000"/>
    <a:srgbClr val="FF9953"/>
    <a:srgbClr val="FF9900"/>
    <a:srgbClr val="66FFFF"/>
    <a:srgbClr val="66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943A69B-7025-41C1-B7E5-DA92B0F737AD}" v="22" dt="2021-11-03T14:28:42.552"/>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800" autoAdjust="0"/>
    <p:restoredTop sz="94660"/>
  </p:normalViewPr>
  <p:slideViewPr>
    <p:cSldViewPr snapToGrid="0">
      <p:cViewPr varScale="1">
        <p:scale>
          <a:sx n="114" d="100"/>
          <a:sy n="114" d="100"/>
        </p:scale>
        <p:origin x="600" y="10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urelija Blaževičienė" userId="04530a1d-5bc3-4d4c-b25b-03ff2b578fad" providerId="ADAL" clId="{C943A69B-7025-41C1-B7E5-DA92B0F737AD}"/>
    <pc:docChg chg="undo custSel addSld delSld modSld">
      <pc:chgData name="Aurelija Blaževičienė" userId="04530a1d-5bc3-4d4c-b25b-03ff2b578fad" providerId="ADAL" clId="{C943A69B-7025-41C1-B7E5-DA92B0F737AD}" dt="2021-11-03T14:32:34.742" v="547" actId="14100"/>
      <pc:docMkLst>
        <pc:docMk/>
      </pc:docMkLst>
      <pc:sldChg chg="modSp mod">
        <pc:chgData name="Aurelija Blaževičienė" userId="04530a1d-5bc3-4d4c-b25b-03ff2b578fad" providerId="ADAL" clId="{C943A69B-7025-41C1-B7E5-DA92B0F737AD}" dt="2021-11-03T14:32:21.224" v="546" actId="113"/>
        <pc:sldMkLst>
          <pc:docMk/>
          <pc:sldMk cId="2381296464" sldId="370"/>
        </pc:sldMkLst>
        <pc:spChg chg="mod">
          <ac:chgData name="Aurelija Blaževičienė" userId="04530a1d-5bc3-4d4c-b25b-03ff2b578fad" providerId="ADAL" clId="{C943A69B-7025-41C1-B7E5-DA92B0F737AD}" dt="2021-11-03T14:32:21.224" v="546" actId="113"/>
          <ac:spMkLst>
            <pc:docMk/>
            <pc:sldMk cId="2381296464" sldId="370"/>
            <ac:spMk id="2" creationId="{00000000-0000-0000-0000-000000000000}"/>
          </ac:spMkLst>
        </pc:spChg>
        <pc:spChg chg="mod">
          <ac:chgData name="Aurelija Blaževičienė" userId="04530a1d-5bc3-4d4c-b25b-03ff2b578fad" providerId="ADAL" clId="{C943A69B-7025-41C1-B7E5-DA92B0F737AD}" dt="2021-11-03T13:58:08.589" v="55" actId="20577"/>
          <ac:spMkLst>
            <pc:docMk/>
            <pc:sldMk cId="2381296464" sldId="370"/>
            <ac:spMk id="13315" creationId="{00000000-0000-0000-0000-000000000000}"/>
          </ac:spMkLst>
        </pc:spChg>
      </pc:sldChg>
      <pc:sldChg chg="del">
        <pc:chgData name="Aurelija Blaževičienė" userId="04530a1d-5bc3-4d4c-b25b-03ff2b578fad" providerId="ADAL" clId="{C943A69B-7025-41C1-B7E5-DA92B0F737AD}" dt="2021-11-03T14:01:36.851" v="117" actId="47"/>
        <pc:sldMkLst>
          <pc:docMk/>
          <pc:sldMk cId="4027345238" sldId="386"/>
        </pc:sldMkLst>
      </pc:sldChg>
      <pc:sldChg chg="del">
        <pc:chgData name="Aurelija Blaževičienė" userId="04530a1d-5bc3-4d4c-b25b-03ff2b578fad" providerId="ADAL" clId="{C943A69B-7025-41C1-B7E5-DA92B0F737AD}" dt="2021-11-03T14:01:35.890" v="115" actId="47"/>
        <pc:sldMkLst>
          <pc:docMk/>
          <pc:sldMk cId="860665983" sldId="388"/>
        </pc:sldMkLst>
      </pc:sldChg>
      <pc:sldChg chg="del">
        <pc:chgData name="Aurelija Blaževičienė" userId="04530a1d-5bc3-4d4c-b25b-03ff2b578fad" providerId="ADAL" clId="{C943A69B-7025-41C1-B7E5-DA92B0F737AD}" dt="2021-11-03T14:01:37.124" v="118" actId="47"/>
        <pc:sldMkLst>
          <pc:docMk/>
          <pc:sldMk cId="1537201884" sldId="389"/>
        </pc:sldMkLst>
      </pc:sldChg>
      <pc:sldChg chg="del">
        <pc:chgData name="Aurelija Blaževičienė" userId="04530a1d-5bc3-4d4c-b25b-03ff2b578fad" providerId="ADAL" clId="{C943A69B-7025-41C1-B7E5-DA92B0F737AD}" dt="2021-11-03T14:01:37.653" v="120" actId="47"/>
        <pc:sldMkLst>
          <pc:docMk/>
          <pc:sldMk cId="3864286423" sldId="390"/>
        </pc:sldMkLst>
      </pc:sldChg>
      <pc:sldChg chg="del">
        <pc:chgData name="Aurelija Blaževičienė" userId="04530a1d-5bc3-4d4c-b25b-03ff2b578fad" providerId="ADAL" clId="{C943A69B-7025-41C1-B7E5-DA92B0F737AD}" dt="2021-11-03T14:01:38.351" v="124" actId="47"/>
        <pc:sldMkLst>
          <pc:docMk/>
          <pc:sldMk cId="2960606630" sldId="391"/>
        </pc:sldMkLst>
      </pc:sldChg>
      <pc:sldChg chg="del">
        <pc:chgData name="Aurelija Blaževičienė" userId="04530a1d-5bc3-4d4c-b25b-03ff2b578fad" providerId="ADAL" clId="{C943A69B-7025-41C1-B7E5-DA92B0F737AD}" dt="2021-11-03T14:01:39.767" v="131" actId="47"/>
        <pc:sldMkLst>
          <pc:docMk/>
          <pc:sldMk cId="3822037078" sldId="394"/>
        </pc:sldMkLst>
      </pc:sldChg>
      <pc:sldChg chg="del">
        <pc:chgData name="Aurelija Blaževičienė" userId="04530a1d-5bc3-4d4c-b25b-03ff2b578fad" providerId="ADAL" clId="{C943A69B-7025-41C1-B7E5-DA92B0F737AD}" dt="2021-11-03T14:01:39.910" v="132" actId="47"/>
        <pc:sldMkLst>
          <pc:docMk/>
          <pc:sldMk cId="2504276214" sldId="404"/>
        </pc:sldMkLst>
      </pc:sldChg>
      <pc:sldChg chg="del">
        <pc:chgData name="Aurelija Blaževičienė" userId="04530a1d-5bc3-4d4c-b25b-03ff2b578fad" providerId="ADAL" clId="{C943A69B-7025-41C1-B7E5-DA92B0F737AD}" dt="2021-11-03T14:01:41.041" v="139" actId="47"/>
        <pc:sldMkLst>
          <pc:docMk/>
          <pc:sldMk cId="2075080717" sldId="418"/>
        </pc:sldMkLst>
      </pc:sldChg>
      <pc:sldChg chg="del">
        <pc:chgData name="Aurelija Blaževičienė" userId="04530a1d-5bc3-4d4c-b25b-03ff2b578fad" providerId="ADAL" clId="{C943A69B-7025-41C1-B7E5-DA92B0F737AD}" dt="2021-11-03T14:01:43.522" v="151" actId="47"/>
        <pc:sldMkLst>
          <pc:docMk/>
          <pc:sldMk cId="2956054144" sldId="423"/>
        </pc:sldMkLst>
      </pc:sldChg>
      <pc:sldChg chg="modSp add del mod">
        <pc:chgData name="Aurelija Blaževičienė" userId="04530a1d-5bc3-4d4c-b25b-03ff2b578fad" providerId="ADAL" clId="{C943A69B-7025-41C1-B7E5-DA92B0F737AD}" dt="2021-11-03T14:31:57.834" v="541" actId="207"/>
        <pc:sldMkLst>
          <pc:docMk/>
          <pc:sldMk cId="802963426" sldId="427"/>
        </pc:sldMkLst>
        <pc:spChg chg="mod">
          <ac:chgData name="Aurelija Blaževičienė" userId="04530a1d-5bc3-4d4c-b25b-03ff2b578fad" providerId="ADAL" clId="{C943A69B-7025-41C1-B7E5-DA92B0F737AD}" dt="2021-11-03T14:03:57.754" v="201" actId="113"/>
          <ac:spMkLst>
            <pc:docMk/>
            <pc:sldMk cId="802963426" sldId="427"/>
            <ac:spMk id="2" creationId="{00000000-0000-0000-0000-000000000000}"/>
          </ac:spMkLst>
        </pc:spChg>
        <pc:spChg chg="mod">
          <ac:chgData name="Aurelija Blaževičienė" userId="04530a1d-5bc3-4d4c-b25b-03ff2b578fad" providerId="ADAL" clId="{C943A69B-7025-41C1-B7E5-DA92B0F737AD}" dt="2021-11-03T14:31:57.834" v="541" actId="207"/>
          <ac:spMkLst>
            <pc:docMk/>
            <pc:sldMk cId="802963426" sldId="427"/>
            <ac:spMk id="3" creationId="{00000000-0000-0000-0000-000000000000}"/>
          </ac:spMkLst>
        </pc:spChg>
      </pc:sldChg>
      <pc:sldChg chg="del">
        <pc:chgData name="Aurelija Blaževičienė" userId="04530a1d-5bc3-4d4c-b25b-03ff2b578fad" providerId="ADAL" clId="{C943A69B-7025-41C1-B7E5-DA92B0F737AD}" dt="2021-11-03T14:01:38.178" v="123" actId="47"/>
        <pc:sldMkLst>
          <pc:docMk/>
          <pc:sldMk cId="788802945" sldId="428"/>
        </pc:sldMkLst>
      </pc:sldChg>
      <pc:sldChg chg="del">
        <pc:chgData name="Aurelija Blaževičienė" userId="04530a1d-5bc3-4d4c-b25b-03ff2b578fad" providerId="ADAL" clId="{C943A69B-7025-41C1-B7E5-DA92B0F737AD}" dt="2021-11-03T14:01:38.958" v="127" actId="47"/>
        <pc:sldMkLst>
          <pc:docMk/>
          <pc:sldMk cId="234062298" sldId="429"/>
        </pc:sldMkLst>
      </pc:sldChg>
      <pc:sldChg chg="del">
        <pc:chgData name="Aurelija Blaževičienė" userId="04530a1d-5bc3-4d4c-b25b-03ff2b578fad" providerId="ADAL" clId="{C943A69B-7025-41C1-B7E5-DA92B0F737AD}" dt="2021-11-03T14:01:39.170" v="128" actId="47"/>
        <pc:sldMkLst>
          <pc:docMk/>
          <pc:sldMk cId="1233196581" sldId="430"/>
        </pc:sldMkLst>
      </pc:sldChg>
      <pc:sldChg chg="del">
        <pc:chgData name="Aurelija Blaževičienė" userId="04530a1d-5bc3-4d4c-b25b-03ff2b578fad" providerId="ADAL" clId="{C943A69B-7025-41C1-B7E5-DA92B0F737AD}" dt="2021-11-03T14:01:38.656" v="126" actId="47"/>
        <pc:sldMkLst>
          <pc:docMk/>
          <pc:sldMk cId="181047807" sldId="431"/>
        </pc:sldMkLst>
      </pc:sldChg>
      <pc:sldChg chg="del">
        <pc:chgData name="Aurelija Blaževičienė" userId="04530a1d-5bc3-4d4c-b25b-03ff2b578fad" providerId="ADAL" clId="{C943A69B-7025-41C1-B7E5-DA92B0F737AD}" dt="2021-11-03T14:01:40.065" v="133" actId="47"/>
        <pc:sldMkLst>
          <pc:docMk/>
          <pc:sldMk cId="1562176554" sldId="432"/>
        </pc:sldMkLst>
      </pc:sldChg>
      <pc:sldChg chg="del">
        <pc:chgData name="Aurelija Blaževičienė" userId="04530a1d-5bc3-4d4c-b25b-03ff2b578fad" providerId="ADAL" clId="{C943A69B-7025-41C1-B7E5-DA92B0F737AD}" dt="2021-11-03T14:01:39.582" v="130" actId="47"/>
        <pc:sldMkLst>
          <pc:docMk/>
          <pc:sldMk cId="1947555341" sldId="433"/>
        </pc:sldMkLst>
      </pc:sldChg>
      <pc:sldChg chg="del">
        <pc:chgData name="Aurelija Blaževičienė" userId="04530a1d-5bc3-4d4c-b25b-03ff2b578fad" providerId="ADAL" clId="{C943A69B-7025-41C1-B7E5-DA92B0F737AD}" dt="2021-11-03T14:01:38.485" v="125" actId="47"/>
        <pc:sldMkLst>
          <pc:docMk/>
          <pc:sldMk cId="1059383682" sldId="434"/>
        </pc:sldMkLst>
      </pc:sldChg>
      <pc:sldChg chg="del">
        <pc:chgData name="Aurelija Blaževičienė" userId="04530a1d-5bc3-4d4c-b25b-03ff2b578fad" providerId="ADAL" clId="{C943A69B-7025-41C1-B7E5-DA92B0F737AD}" dt="2021-11-03T14:01:39.362" v="129" actId="47"/>
        <pc:sldMkLst>
          <pc:docMk/>
          <pc:sldMk cId="385901537" sldId="435"/>
        </pc:sldMkLst>
      </pc:sldChg>
      <pc:sldChg chg="del">
        <pc:chgData name="Aurelija Blaževičienė" userId="04530a1d-5bc3-4d4c-b25b-03ff2b578fad" providerId="ADAL" clId="{C943A69B-7025-41C1-B7E5-DA92B0F737AD}" dt="2021-11-03T14:01:40.482" v="136" actId="47"/>
        <pc:sldMkLst>
          <pc:docMk/>
          <pc:sldMk cId="968129562" sldId="437"/>
        </pc:sldMkLst>
      </pc:sldChg>
      <pc:sldChg chg="del">
        <pc:chgData name="Aurelija Blaževičienė" userId="04530a1d-5bc3-4d4c-b25b-03ff2b578fad" providerId="ADAL" clId="{C943A69B-7025-41C1-B7E5-DA92B0F737AD}" dt="2021-11-03T14:01:40.321" v="135" actId="47"/>
        <pc:sldMkLst>
          <pc:docMk/>
          <pc:sldMk cId="810255237" sldId="438"/>
        </pc:sldMkLst>
      </pc:sldChg>
      <pc:sldChg chg="del">
        <pc:chgData name="Aurelija Blaževičienė" userId="04530a1d-5bc3-4d4c-b25b-03ff2b578fad" providerId="ADAL" clId="{C943A69B-7025-41C1-B7E5-DA92B0F737AD}" dt="2021-11-03T14:01:40.853" v="138" actId="47"/>
        <pc:sldMkLst>
          <pc:docMk/>
          <pc:sldMk cId="3513804689" sldId="439"/>
        </pc:sldMkLst>
      </pc:sldChg>
      <pc:sldChg chg="del">
        <pc:chgData name="Aurelija Blaževičienė" userId="04530a1d-5bc3-4d4c-b25b-03ff2b578fad" providerId="ADAL" clId="{C943A69B-7025-41C1-B7E5-DA92B0F737AD}" dt="2021-11-03T14:01:41.218" v="140" actId="47"/>
        <pc:sldMkLst>
          <pc:docMk/>
          <pc:sldMk cId="2186565199" sldId="440"/>
        </pc:sldMkLst>
      </pc:sldChg>
      <pc:sldChg chg="del">
        <pc:chgData name="Aurelija Blaževičienė" userId="04530a1d-5bc3-4d4c-b25b-03ff2b578fad" providerId="ADAL" clId="{C943A69B-7025-41C1-B7E5-DA92B0F737AD}" dt="2021-11-03T14:01:42.311" v="145" actId="47"/>
        <pc:sldMkLst>
          <pc:docMk/>
          <pc:sldMk cId="2701661077" sldId="444"/>
        </pc:sldMkLst>
      </pc:sldChg>
      <pc:sldChg chg="del">
        <pc:chgData name="Aurelija Blaževičienė" userId="04530a1d-5bc3-4d4c-b25b-03ff2b578fad" providerId="ADAL" clId="{C943A69B-7025-41C1-B7E5-DA92B0F737AD}" dt="2021-11-03T14:01:42.549" v="146" actId="47"/>
        <pc:sldMkLst>
          <pc:docMk/>
          <pc:sldMk cId="2704829357" sldId="446"/>
        </pc:sldMkLst>
      </pc:sldChg>
      <pc:sldChg chg="del">
        <pc:chgData name="Aurelija Blaževičienė" userId="04530a1d-5bc3-4d4c-b25b-03ff2b578fad" providerId="ADAL" clId="{C943A69B-7025-41C1-B7E5-DA92B0F737AD}" dt="2021-11-03T14:01:42.738" v="147" actId="47"/>
        <pc:sldMkLst>
          <pc:docMk/>
          <pc:sldMk cId="3005932320" sldId="447"/>
        </pc:sldMkLst>
      </pc:sldChg>
      <pc:sldChg chg="del">
        <pc:chgData name="Aurelija Blaževičienė" userId="04530a1d-5bc3-4d4c-b25b-03ff2b578fad" providerId="ADAL" clId="{C943A69B-7025-41C1-B7E5-DA92B0F737AD}" dt="2021-11-03T14:01:43.155" v="149" actId="47"/>
        <pc:sldMkLst>
          <pc:docMk/>
          <pc:sldMk cId="1691110158" sldId="451"/>
        </pc:sldMkLst>
      </pc:sldChg>
      <pc:sldChg chg="del">
        <pc:chgData name="Aurelija Blaževičienė" userId="04530a1d-5bc3-4d4c-b25b-03ff2b578fad" providerId="ADAL" clId="{C943A69B-7025-41C1-B7E5-DA92B0F737AD}" dt="2021-11-03T14:01:42.916" v="148" actId="47"/>
        <pc:sldMkLst>
          <pc:docMk/>
          <pc:sldMk cId="1674590728" sldId="455"/>
        </pc:sldMkLst>
      </pc:sldChg>
      <pc:sldChg chg="del">
        <pc:chgData name="Aurelija Blaževičienė" userId="04530a1d-5bc3-4d4c-b25b-03ff2b578fad" providerId="ADAL" clId="{C943A69B-7025-41C1-B7E5-DA92B0F737AD}" dt="2021-11-03T14:01:43.346" v="150" actId="47"/>
        <pc:sldMkLst>
          <pc:docMk/>
          <pc:sldMk cId="4205941534" sldId="457"/>
        </pc:sldMkLst>
      </pc:sldChg>
      <pc:sldChg chg="modSp mod">
        <pc:chgData name="Aurelija Blaževičienė" userId="04530a1d-5bc3-4d4c-b25b-03ff2b578fad" providerId="ADAL" clId="{C943A69B-7025-41C1-B7E5-DA92B0F737AD}" dt="2021-11-03T14:32:07.871" v="544" actId="207"/>
        <pc:sldMkLst>
          <pc:docMk/>
          <pc:sldMk cId="2086211027" sldId="464"/>
        </pc:sldMkLst>
        <pc:spChg chg="mod">
          <ac:chgData name="Aurelija Blaževičienė" userId="04530a1d-5bc3-4d4c-b25b-03ff2b578fad" providerId="ADAL" clId="{C943A69B-7025-41C1-B7E5-DA92B0F737AD}" dt="2021-11-03T14:32:07.871" v="544" actId="207"/>
          <ac:spMkLst>
            <pc:docMk/>
            <pc:sldMk cId="2086211027" sldId="464"/>
            <ac:spMk id="3" creationId="{00000000-0000-0000-0000-000000000000}"/>
          </ac:spMkLst>
        </pc:spChg>
      </pc:sldChg>
      <pc:sldChg chg="addSp delSp modSp new mod">
        <pc:chgData name="Aurelija Blaževičienė" userId="04530a1d-5bc3-4d4c-b25b-03ff2b578fad" providerId="ADAL" clId="{C943A69B-7025-41C1-B7E5-DA92B0F737AD}" dt="2021-11-03T14:31:46.283" v="538" actId="2711"/>
        <pc:sldMkLst>
          <pc:docMk/>
          <pc:sldMk cId="964551183" sldId="465"/>
        </pc:sldMkLst>
        <pc:spChg chg="mod">
          <ac:chgData name="Aurelija Blaževičienė" userId="04530a1d-5bc3-4d4c-b25b-03ff2b578fad" providerId="ADAL" clId="{C943A69B-7025-41C1-B7E5-DA92B0F737AD}" dt="2021-11-03T14:31:46.283" v="538" actId="2711"/>
          <ac:spMkLst>
            <pc:docMk/>
            <pc:sldMk cId="964551183" sldId="465"/>
            <ac:spMk id="2" creationId="{1B6DCB41-C917-497D-AA48-0928091244A0}"/>
          </ac:spMkLst>
        </pc:spChg>
        <pc:spChg chg="del">
          <ac:chgData name="Aurelija Blaževičienė" userId="04530a1d-5bc3-4d4c-b25b-03ff2b578fad" providerId="ADAL" clId="{C943A69B-7025-41C1-B7E5-DA92B0F737AD}" dt="2021-11-03T14:02:35.832" v="171" actId="931"/>
          <ac:spMkLst>
            <pc:docMk/>
            <pc:sldMk cId="964551183" sldId="465"/>
            <ac:spMk id="3" creationId="{2347B985-367C-47AD-8DBC-D44B3CBE056C}"/>
          </ac:spMkLst>
        </pc:spChg>
        <pc:spChg chg="del mod">
          <ac:chgData name="Aurelija Blaževičienė" userId="04530a1d-5bc3-4d4c-b25b-03ff2b578fad" providerId="ADAL" clId="{C943A69B-7025-41C1-B7E5-DA92B0F737AD}" dt="2021-11-03T14:08:55.759" v="288" actId="478"/>
          <ac:spMkLst>
            <pc:docMk/>
            <pc:sldMk cId="964551183" sldId="465"/>
            <ac:spMk id="4" creationId="{962D711D-312A-4F26-ADEF-331FF10901BA}"/>
          </ac:spMkLst>
        </pc:spChg>
        <pc:spChg chg="add mod">
          <ac:chgData name="Aurelija Blaževičienė" userId="04530a1d-5bc3-4d4c-b25b-03ff2b578fad" providerId="ADAL" clId="{C943A69B-7025-41C1-B7E5-DA92B0F737AD}" dt="2021-11-03T14:10:00.905" v="310" actId="1076"/>
          <ac:spMkLst>
            <pc:docMk/>
            <pc:sldMk cId="964551183" sldId="465"/>
            <ac:spMk id="8" creationId="{FD5A1006-7195-464A-B779-0D58DBB4F093}"/>
          </ac:spMkLst>
        </pc:spChg>
        <pc:spChg chg="add mod">
          <ac:chgData name="Aurelija Blaževičienė" userId="04530a1d-5bc3-4d4c-b25b-03ff2b578fad" providerId="ADAL" clId="{C943A69B-7025-41C1-B7E5-DA92B0F737AD}" dt="2021-11-03T14:10:03.585" v="312" actId="1076"/>
          <ac:spMkLst>
            <pc:docMk/>
            <pc:sldMk cId="964551183" sldId="465"/>
            <ac:spMk id="11" creationId="{D5C4AB71-6E21-44DA-B9A1-BD197C52F63B}"/>
          </ac:spMkLst>
        </pc:spChg>
        <pc:spChg chg="add mod">
          <ac:chgData name="Aurelija Blaževičienė" userId="04530a1d-5bc3-4d4c-b25b-03ff2b578fad" providerId="ADAL" clId="{C943A69B-7025-41C1-B7E5-DA92B0F737AD}" dt="2021-11-03T14:10:06.489" v="314" actId="1076"/>
          <ac:spMkLst>
            <pc:docMk/>
            <pc:sldMk cId="964551183" sldId="465"/>
            <ac:spMk id="14" creationId="{D1EC9009-5933-4748-AFF2-8B81D07BE7D0}"/>
          </ac:spMkLst>
        </pc:spChg>
        <pc:spChg chg="add mod">
          <ac:chgData name="Aurelija Blaževičienė" userId="04530a1d-5bc3-4d4c-b25b-03ff2b578fad" providerId="ADAL" clId="{C943A69B-7025-41C1-B7E5-DA92B0F737AD}" dt="2021-11-03T14:10:08.145" v="315" actId="1076"/>
          <ac:spMkLst>
            <pc:docMk/>
            <pc:sldMk cId="964551183" sldId="465"/>
            <ac:spMk id="17" creationId="{6B406EF1-E4AE-4966-9F28-9941404CD0E3}"/>
          </ac:spMkLst>
        </pc:spChg>
        <pc:spChg chg="add mod">
          <ac:chgData name="Aurelija Blaževičienė" userId="04530a1d-5bc3-4d4c-b25b-03ff2b578fad" providerId="ADAL" clId="{C943A69B-7025-41C1-B7E5-DA92B0F737AD}" dt="2021-11-03T14:10:16.353" v="320" actId="1076"/>
          <ac:spMkLst>
            <pc:docMk/>
            <pc:sldMk cId="964551183" sldId="465"/>
            <ac:spMk id="20" creationId="{A6585332-0D61-46B6-A9E0-F56865006AEF}"/>
          </ac:spMkLst>
        </pc:spChg>
        <pc:picChg chg="add mod">
          <ac:chgData name="Aurelija Blaževičienė" userId="04530a1d-5bc3-4d4c-b25b-03ff2b578fad" providerId="ADAL" clId="{C943A69B-7025-41C1-B7E5-DA92B0F737AD}" dt="2021-11-03T14:09:59.041" v="309" actId="1076"/>
          <ac:picMkLst>
            <pc:docMk/>
            <pc:sldMk cId="964551183" sldId="465"/>
            <ac:picMk id="7" creationId="{57470D40-D007-4D53-A4D6-BABDD5C3467A}"/>
          </ac:picMkLst>
        </pc:picChg>
        <pc:picChg chg="add mod">
          <ac:chgData name="Aurelija Blaževičienė" userId="04530a1d-5bc3-4d4c-b25b-03ff2b578fad" providerId="ADAL" clId="{C943A69B-7025-41C1-B7E5-DA92B0F737AD}" dt="2021-11-03T14:10:02.129" v="311" actId="1076"/>
          <ac:picMkLst>
            <pc:docMk/>
            <pc:sldMk cId="964551183" sldId="465"/>
            <ac:picMk id="10" creationId="{16B3F5F1-8E02-49EE-B779-71AB2FDE77D8}"/>
          </ac:picMkLst>
        </pc:picChg>
        <pc:picChg chg="add mod">
          <ac:chgData name="Aurelija Blaževičienė" userId="04530a1d-5bc3-4d4c-b25b-03ff2b578fad" providerId="ADAL" clId="{C943A69B-7025-41C1-B7E5-DA92B0F737AD}" dt="2021-11-03T14:10:04.713" v="313" actId="1076"/>
          <ac:picMkLst>
            <pc:docMk/>
            <pc:sldMk cId="964551183" sldId="465"/>
            <ac:picMk id="13" creationId="{25923457-2013-4A8D-9C83-7A13C7088D61}"/>
          </ac:picMkLst>
        </pc:picChg>
        <pc:picChg chg="add mod">
          <ac:chgData name="Aurelija Blaževičienė" userId="04530a1d-5bc3-4d4c-b25b-03ff2b578fad" providerId="ADAL" clId="{C943A69B-7025-41C1-B7E5-DA92B0F737AD}" dt="2021-11-03T14:10:09.385" v="316" actId="1076"/>
          <ac:picMkLst>
            <pc:docMk/>
            <pc:sldMk cId="964551183" sldId="465"/>
            <ac:picMk id="16" creationId="{399519AF-D7BA-4872-AC6C-E52BECEE085E}"/>
          </ac:picMkLst>
        </pc:picChg>
        <pc:picChg chg="add mod">
          <ac:chgData name="Aurelija Blaževičienė" userId="04530a1d-5bc3-4d4c-b25b-03ff2b578fad" providerId="ADAL" clId="{C943A69B-7025-41C1-B7E5-DA92B0F737AD}" dt="2021-11-03T14:10:14.569" v="319" actId="1076"/>
          <ac:picMkLst>
            <pc:docMk/>
            <pc:sldMk cId="964551183" sldId="465"/>
            <ac:picMk id="19" creationId="{3630D02A-6383-4E2B-92C1-94786EC6E145}"/>
          </ac:picMkLst>
        </pc:picChg>
      </pc:sldChg>
      <pc:sldChg chg="del">
        <pc:chgData name="Aurelija Blaževičienė" userId="04530a1d-5bc3-4d4c-b25b-03ff2b578fad" providerId="ADAL" clId="{C943A69B-7025-41C1-B7E5-DA92B0F737AD}" dt="2021-11-03T14:00:31.952" v="111" actId="47"/>
        <pc:sldMkLst>
          <pc:docMk/>
          <pc:sldMk cId="2363399407" sldId="465"/>
        </pc:sldMkLst>
      </pc:sldChg>
      <pc:sldChg chg="delSp modSp new mod">
        <pc:chgData name="Aurelija Blaževičienė" userId="04530a1d-5bc3-4d4c-b25b-03ff2b578fad" providerId="ADAL" clId="{C943A69B-7025-41C1-B7E5-DA92B0F737AD}" dt="2021-11-03T14:31:39.555" v="537" actId="2711"/>
        <pc:sldMkLst>
          <pc:docMk/>
          <pc:sldMk cId="1498979830" sldId="466"/>
        </pc:sldMkLst>
        <pc:spChg chg="mod">
          <ac:chgData name="Aurelija Blaževičienė" userId="04530a1d-5bc3-4d4c-b25b-03ff2b578fad" providerId="ADAL" clId="{C943A69B-7025-41C1-B7E5-DA92B0F737AD}" dt="2021-11-03T14:31:39.555" v="537" actId="2711"/>
          <ac:spMkLst>
            <pc:docMk/>
            <pc:sldMk cId="1498979830" sldId="466"/>
            <ac:spMk id="2" creationId="{38BAA71B-8F7A-4F52-8227-46A9E02E1632}"/>
          </ac:spMkLst>
        </pc:spChg>
        <pc:spChg chg="mod">
          <ac:chgData name="Aurelija Blaževičienė" userId="04530a1d-5bc3-4d4c-b25b-03ff2b578fad" providerId="ADAL" clId="{C943A69B-7025-41C1-B7E5-DA92B0F737AD}" dt="2021-11-03T14:31:35.035" v="535" actId="207"/>
          <ac:spMkLst>
            <pc:docMk/>
            <pc:sldMk cId="1498979830" sldId="466"/>
            <ac:spMk id="3" creationId="{B254FB38-ED01-46B7-8540-5AE7E2CE796A}"/>
          </ac:spMkLst>
        </pc:spChg>
        <pc:spChg chg="del">
          <ac:chgData name="Aurelija Blaževičienė" userId="04530a1d-5bc3-4d4c-b25b-03ff2b578fad" providerId="ADAL" clId="{C943A69B-7025-41C1-B7E5-DA92B0F737AD}" dt="2021-11-03T14:11:01.674" v="327" actId="478"/>
          <ac:spMkLst>
            <pc:docMk/>
            <pc:sldMk cId="1498979830" sldId="466"/>
            <ac:spMk id="4" creationId="{B3858CB8-0F01-4742-88DD-F7F15AB4D4DF}"/>
          </ac:spMkLst>
        </pc:spChg>
      </pc:sldChg>
      <pc:sldChg chg="del">
        <pc:chgData name="Aurelija Blaževičienė" userId="04530a1d-5bc3-4d4c-b25b-03ff2b578fad" providerId="ADAL" clId="{C943A69B-7025-41C1-B7E5-DA92B0F737AD}" dt="2021-11-03T14:00:33.808" v="112" actId="47"/>
        <pc:sldMkLst>
          <pc:docMk/>
          <pc:sldMk cId="1718822923" sldId="466"/>
        </pc:sldMkLst>
      </pc:sldChg>
      <pc:sldChg chg="del">
        <pc:chgData name="Aurelija Blaževičienė" userId="04530a1d-5bc3-4d4c-b25b-03ff2b578fad" providerId="ADAL" clId="{C943A69B-7025-41C1-B7E5-DA92B0F737AD}" dt="2021-11-03T14:01:41.588" v="142" actId="47"/>
        <pc:sldMkLst>
          <pc:docMk/>
          <pc:sldMk cId="1153103952" sldId="467"/>
        </pc:sldMkLst>
      </pc:sldChg>
      <pc:sldChg chg="addSp delSp modSp new mod">
        <pc:chgData name="Aurelija Blaževičienė" userId="04530a1d-5bc3-4d4c-b25b-03ff2b578fad" providerId="ADAL" clId="{C943A69B-7025-41C1-B7E5-DA92B0F737AD}" dt="2021-11-03T14:32:34.742" v="547" actId="14100"/>
        <pc:sldMkLst>
          <pc:docMk/>
          <pc:sldMk cId="1812365838" sldId="467"/>
        </pc:sldMkLst>
        <pc:spChg chg="mod">
          <ac:chgData name="Aurelija Blaževičienė" userId="04530a1d-5bc3-4d4c-b25b-03ff2b578fad" providerId="ADAL" clId="{C943A69B-7025-41C1-B7E5-DA92B0F737AD}" dt="2021-11-03T14:17:36.956" v="362" actId="113"/>
          <ac:spMkLst>
            <pc:docMk/>
            <pc:sldMk cId="1812365838" sldId="467"/>
            <ac:spMk id="2" creationId="{C40AAD2B-4073-4ED2-BC21-EF274B5DEF39}"/>
          </ac:spMkLst>
        </pc:spChg>
        <pc:spChg chg="del">
          <ac:chgData name="Aurelija Blaževičienė" userId="04530a1d-5bc3-4d4c-b25b-03ff2b578fad" providerId="ADAL" clId="{C943A69B-7025-41C1-B7E5-DA92B0F737AD}" dt="2021-11-03T14:16:21.869" v="338" actId="22"/>
          <ac:spMkLst>
            <pc:docMk/>
            <pc:sldMk cId="1812365838" sldId="467"/>
            <ac:spMk id="3" creationId="{369D2869-FF93-4643-AA5F-3336094D9613}"/>
          </ac:spMkLst>
        </pc:spChg>
        <pc:spChg chg="del">
          <ac:chgData name="Aurelija Blaževičienė" userId="04530a1d-5bc3-4d4c-b25b-03ff2b578fad" providerId="ADAL" clId="{C943A69B-7025-41C1-B7E5-DA92B0F737AD}" dt="2021-11-03T14:17:22.697" v="347" actId="478"/>
          <ac:spMkLst>
            <pc:docMk/>
            <pc:sldMk cId="1812365838" sldId="467"/>
            <ac:spMk id="4" creationId="{68E058F7-270D-4B87-9CEA-1F16A461DB13}"/>
          </ac:spMkLst>
        </pc:spChg>
        <pc:picChg chg="add mod ord modCrop">
          <ac:chgData name="Aurelija Blaževičienė" userId="04530a1d-5bc3-4d4c-b25b-03ff2b578fad" providerId="ADAL" clId="{C943A69B-7025-41C1-B7E5-DA92B0F737AD}" dt="2021-11-03T14:32:34.742" v="547" actId="14100"/>
          <ac:picMkLst>
            <pc:docMk/>
            <pc:sldMk cId="1812365838" sldId="467"/>
            <ac:picMk id="7" creationId="{7CC018DC-64D8-41C6-AAF2-66AB36C14981}"/>
          </ac:picMkLst>
        </pc:picChg>
      </pc:sldChg>
      <pc:sldChg chg="del">
        <pc:chgData name="Aurelija Blaževičienė" userId="04530a1d-5bc3-4d4c-b25b-03ff2b578fad" providerId="ADAL" clId="{C943A69B-7025-41C1-B7E5-DA92B0F737AD}" dt="2021-11-03T14:01:41.361" v="141" actId="47"/>
        <pc:sldMkLst>
          <pc:docMk/>
          <pc:sldMk cId="251537751" sldId="468"/>
        </pc:sldMkLst>
      </pc:sldChg>
      <pc:sldChg chg="addSp delSp modSp new del mod">
        <pc:chgData name="Aurelija Blaževičienė" userId="04530a1d-5bc3-4d4c-b25b-03ff2b578fad" providerId="ADAL" clId="{C943A69B-7025-41C1-B7E5-DA92B0F737AD}" dt="2021-11-03T14:28:50.555" v="477" actId="47"/>
        <pc:sldMkLst>
          <pc:docMk/>
          <pc:sldMk cId="896654523" sldId="468"/>
        </pc:sldMkLst>
        <pc:spChg chg="mod">
          <ac:chgData name="Aurelija Blaževičienė" userId="04530a1d-5bc3-4d4c-b25b-03ff2b578fad" providerId="ADAL" clId="{C943A69B-7025-41C1-B7E5-DA92B0F737AD}" dt="2021-11-03T14:24:44.332" v="421" actId="20577"/>
          <ac:spMkLst>
            <pc:docMk/>
            <pc:sldMk cId="896654523" sldId="468"/>
            <ac:spMk id="2" creationId="{BCCDD9F8-928F-4AE7-88D6-36A30292FFD1}"/>
          </ac:spMkLst>
        </pc:spChg>
        <pc:spChg chg="del">
          <ac:chgData name="Aurelija Blaževičienė" userId="04530a1d-5bc3-4d4c-b25b-03ff2b578fad" providerId="ADAL" clId="{C943A69B-7025-41C1-B7E5-DA92B0F737AD}" dt="2021-11-03T14:24:15.497" v="364" actId="22"/>
          <ac:spMkLst>
            <pc:docMk/>
            <pc:sldMk cId="896654523" sldId="468"/>
            <ac:spMk id="3" creationId="{BD8E2E8C-63E5-46B9-9E09-1659DBEBBFD7}"/>
          </ac:spMkLst>
        </pc:spChg>
        <pc:picChg chg="add mod ord modCrop">
          <ac:chgData name="Aurelija Blaževičienė" userId="04530a1d-5bc3-4d4c-b25b-03ff2b578fad" providerId="ADAL" clId="{C943A69B-7025-41C1-B7E5-DA92B0F737AD}" dt="2021-11-03T14:25:05.163" v="425" actId="14100"/>
          <ac:picMkLst>
            <pc:docMk/>
            <pc:sldMk cId="896654523" sldId="468"/>
            <ac:picMk id="7" creationId="{D49C2CA6-943F-40DB-9E41-ADDB14CFCC5F}"/>
          </ac:picMkLst>
        </pc:picChg>
      </pc:sldChg>
      <pc:sldChg chg="del">
        <pc:chgData name="Aurelija Blaževičienė" userId="04530a1d-5bc3-4d4c-b25b-03ff2b578fad" providerId="ADAL" clId="{C943A69B-7025-41C1-B7E5-DA92B0F737AD}" dt="2021-11-03T14:01:40.202" v="134" actId="47"/>
        <pc:sldMkLst>
          <pc:docMk/>
          <pc:sldMk cId="10863599" sldId="469"/>
        </pc:sldMkLst>
      </pc:sldChg>
      <pc:sldChg chg="addSp delSp modSp new mod">
        <pc:chgData name="Aurelija Blaževičienė" userId="04530a1d-5bc3-4d4c-b25b-03ff2b578fad" providerId="ADAL" clId="{C943A69B-7025-41C1-B7E5-DA92B0F737AD}" dt="2021-11-03T14:31:25.560" v="533" actId="207"/>
        <pc:sldMkLst>
          <pc:docMk/>
          <pc:sldMk cId="4174963710" sldId="469"/>
        </pc:sldMkLst>
        <pc:spChg chg="mod">
          <ac:chgData name="Aurelija Blaževičienė" userId="04530a1d-5bc3-4d4c-b25b-03ff2b578fad" providerId="ADAL" clId="{C943A69B-7025-41C1-B7E5-DA92B0F737AD}" dt="2021-11-03T14:29:00.821" v="482" actId="14100"/>
          <ac:spMkLst>
            <pc:docMk/>
            <pc:sldMk cId="4174963710" sldId="469"/>
            <ac:spMk id="2" creationId="{9C9A4551-D312-49FD-AA20-67F2D4E8A3CB}"/>
          </ac:spMkLst>
        </pc:spChg>
        <pc:spChg chg="del">
          <ac:chgData name="Aurelija Blaževičienė" userId="04530a1d-5bc3-4d4c-b25b-03ff2b578fad" providerId="ADAL" clId="{C943A69B-7025-41C1-B7E5-DA92B0F737AD}" dt="2021-11-03T14:25:46.465" v="429" actId="3680"/>
          <ac:spMkLst>
            <pc:docMk/>
            <pc:sldMk cId="4174963710" sldId="469"/>
            <ac:spMk id="3" creationId="{E3E047FD-C496-4D44-A8DA-8FA30657D159}"/>
          </ac:spMkLst>
        </pc:spChg>
        <pc:spChg chg="del">
          <ac:chgData name="Aurelija Blaževičienė" userId="04530a1d-5bc3-4d4c-b25b-03ff2b578fad" providerId="ADAL" clId="{C943A69B-7025-41C1-B7E5-DA92B0F737AD}" dt="2021-11-03T14:25:20.684" v="427" actId="478"/>
          <ac:spMkLst>
            <pc:docMk/>
            <pc:sldMk cId="4174963710" sldId="469"/>
            <ac:spMk id="4" creationId="{E757382E-1C8C-4A0D-A51F-5CB1557F51CF}"/>
          </ac:spMkLst>
        </pc:spChg>
        <pc:graphicFrameChg chg="add mod ord modGraphic">
          <ac:chgData name="Aurelija Blaževičienė" userId="04530a1d-5bc3-4d4c-b25b-03ff2b578fad" providerId="ADAL" clId="{C943A69B-7025-41C1-B7E5-DA92B0F737AD}" dt="2021-11-03T14:31:25.560" v="533" actId="207"/>
          <ac:graphicFrameMkLst>
            <pc:docMk/>
            <pc:sldMk cId="4174963710" sldId="469"/>
            <ac:graphicFrameMk id="6" creationId="{E248419C-4586-4C54-9128-DCC236F71528}"/>
          </ac:graphicFrameMkLst>
        </pc:graphicFrameChg>
      </pc:sldChg>
      <pc:sldChg chg="del">
        <pc:chgData name="Aurelija Blaževičienė" userId="04530a1d-5bc3-4d4c-b25b-03ff2b578fad" providerId="ADAL" clId="{C943A69B-7025-41C1-B7E5-DA92B0F737AD}" dt="2021-11-03T14:01:40.658" v="137" actId="47"/>
        <pc:sldMkLst>
          <pc:docMk/>
          <pc:sldMk cId="524239954" sldId="470"/>
        </pc:sldMkLst>
      </pc:sldChg>
      <pc:sldChg chg="modSp new mod">
        <pc:chgData name="Aurelija Blaževičienė" userId="04530a1d-5bc3-4d4c-b25b-03ff2b578fad" providerId="ADAL" clId="{C943A69B-7025-41C1-B7E5-DA92B0F737AD}" dt="2021-11-03T14:31:02.319" v="529" actId="207"/>
        <pc:sldMkLst>
          <pc:docMk/>
          <pc:sldMk cId="582011330" sldId="470"/>
        </pc:sldMkLst>
        <pc:spChg chg="mod">
          <ac:chgData name="Aurelija Blaževičienė" userId="04530a1d-5bc3-4d4c-b25b-03ff2b578fad" providerId="ADAL" clId="{C943A69B-7025-41C1-B7E5-DA92B0F737AD}" dt="2021-11-03T14:30:55.512" v="528" actId="113"/>
          <ac:spMkLst>
            <pc:docMk/>
            <pc:sldMk cId="582011330" sldId="470"/>
            <ac:spMk id="2" creationId="{44B4AEF9-0C9F-4F1E-998D-1FA0DD606DF8}"/>
          </ac:spMkLst>
        </pc:spChg>
        <pc:spChg chg="mod">
          <ac:chgData name="Aurelija Blaževičienė" userId="04530a1d-5bc3-4d4c-b25b-03ff2b578fad" providerId="ADAL" clId="{C943A69B-7025-41C1-B7E5-DA92B0F737AD}" dt="2021-11-03T14:31:02.319" v="529" actId="207"/>
          <ac:spMkLst>
            <pc:docMk/>
            <pc:sldMk cId="582011330" sldId="470"/>
            <ac:spMk id="3" creationId="{08BB7BF1-905E-4043-B98A-910F722BF9EF}"/>
          </ac:spMkLst>
        </pc:spChg>
      </pc:sldChg>
      <pc:sldChg chg="del">
        <pc:chgData name="Aurelija Blaževičienė" userId="04530a1d-5bc3-4d4c-b25b-03ff2b578fad" providerId="ADAL" clId="{C943A69B-7025-41C1-B7E5-DA92B0F737AD}" dt="2021-11-03T14:01:37.837" v="121" actId="47"/>
        <pc:sldMkLst>
          <pc:docMk/>
          <pc:sldMk cId="1474212261" sldId="471"/>
        </pc:sldMkLst>
      </pc:sldChg>
      <pc:sldChg chg="del">
        <pc:chgData name="Aurelija Blaževičienė" userId="04530a1d-5bc3-4d4c-b25b-03ff2b578fad" providerId="ADAL" clId="{C943A69B-7025-41C1-B7E5-DA92B0F737AD}" dt="2021-11-03T14:01:37.404" v="119" actId="47"/>
        <pc:sldMkLst>
          <pc:docMk/>
          <pc:sldMk cId="1605411332" sldId="472"/>
        </pc:sldMkLst>
      </pc:sldChg>
      <pc:sldChg chg="del">
        <pc:chgData name="Aurelija Blaževičienė" userId="04530a1d-5bc3-4d4c-b25b-03ff2b578fad" providerId="ADAL" clId="{C943A69B-7025-41C1-B7E5-DA92B0F737AD}" dt="2021-11-03T14:01:38.020" v="122" actId="47"/>
        <pc:sldMkLst>
          <pc:docMk/>
          <pc:sldMk cId="1621242917" sldId="474"/>
        </pc:sldMkLst>
      </pc:sldChg>
      <pc:sldChg chg="del">
        <pc:chgData name="Aurelija Blaževičienė" userId="04530a1d-5bc3-4d4c-b25b-03ff2b578fad" providerId="ADAL" clId="{C943A69B-7025-41C1-B7E5-DA92B0F737AD}" dt="2021-11-03T14:01:48.050" v="164" actId="47"/>
        <pc:sldMkLst>
          <pc:docMk/>
          <pc:sldMk cId="1190195772" sldId="475"/>
        </pc:sldMkLst>
      </pc:sldChg>
      <pc:sldChg chg="del">
        <pc:chgData name="Aurelija Blaževičienė" userId="04530a1d-5bc3-4d4c-b25b-03ff2b578fad" providerId="ADAL" clId="{C943A69B-7025-41C1-B7E5-DA92B0F737AD}" dt="2021-11-03T14:01:46.916" v="161" actId="47"/>
        <pc:sldMkLst>
          <pc:docMk/>
          <pc:sldMk cId="1707994979" sldId="476"/>
        </pc:sldMkLst>
      </pc:sldChg>
      <pc:sldChg chg="del">
        <pc:chgData name="Aurelija Blaževičienė" userId="04530a1d-5bc3-4d4c-b25b-03ff2b578fad" providerId="ADAL" clId="{C943A69B-7025-41C1-B7E5-DA92B0F737AD}" dt="2021-11-03T14:01:47.326" v="162" actId="47"/>
        <pc:sldMkLst>
          <pc:docMk/>
          <pc:sldMk cId="2643639090" sldId="477"/>
        </pc:sldMkLst>
      </pc:sldChg>
      <pc:sldChg chg="del">
        <pc:chgData name="Aurelija Blaževičienė" userId="04530a1d-5bc3-4d4c-b25b-03ff2b578fad" providerId="ADAL" clId="{C943A69B-7025-41C1-B7E5-DA92B0F737AD}" dt="2021-11-03T14:01:47.698" v="163" actId="47"/>
        <pc:sldMkLst>
          <pc:docMk/>
          <pc:sldMk cId="1440749955" sldId="478"/>
        </pc:sldMkLst>
      </pc:sldChg>
      <pc:sldChg chg="del">
        <pc:chgData name="Aurelija Blaževičienė" userId="04530a1d-5bc3-4d4c-b25b-03ff2b578fad" providerId="ADAL" clId="{C943A69B-7025-41C1-B7E5-DA92B0F737AD}" dt="2021-11-03T14:01:41.893" v="143" actId="47"/>
        <pc:sldMkLst>
          <pc:docMk/>
          <pc:sldMk cId="2285527894" sldId="480"/>
        </pc:sldMkLst>
      </pc:sldChg>
      <pc:sldChg chg="del">
        <pc:chgData name="Aurelija Blaževičienė" userId="04530a1d-5bc3-4d4c-b25b-03ff2b578fad" providerId="ADAL" clId="{C943A69B-7025-41C1-B7E5-DA92B0F737AD}" dt="2021-11-03T14:01:42.081" v="144" actId="47"/>
        <pc:sldMkLst>
          <pc:docMk/>
          <pc:sldMk cId="2619037330" sldId="481"/>
        </pc:sldMkLst>
      </pc:sldChg>
      <pc:sldChg chg="del">
        <pc:chgData name="Aurelija Blaževičienė" userId="04530a1d-5bc3-4d4c-b25b-03ff2b578fad" providerId="ADAL" clId="{C943A69B-7025-41C1-B7E5-DA92B0F737AD}" dt="2021-11-03T14:01:48.529" v="165" actId="47"/>
        <pc:sldMkLst>
          <pc:docMk/>
          <pc:sldMk cId="4048922912" sldId="482"/>
        </pc:sldMkLst>
      </pc:sldChg>
      <pc:sldChg chg="del">
        <pc:chgData name="Aurelija Blaževičienė" userId="04530a1d-5bc3-4d4c-b25b-03ff2b578fad" providerId="ADAL" clId="{C943A69B-7025-41C1-B7E5-DA92B0F737AD}" dt="2021-11-03T14:01:48.705" v="166" actId="47"/>
        <pc:sldMkLst>
          <pc:docMk/>
          <pc:sldMk cId="3942517542" sldId="483"/>
        </pc:sldMkLst>
      </pc:sldChg>
      <pc:sldChg chg="del">
        <pc:chgData name="Aurelija Blaževičienė" userId="04530a1d-5bc3-4d4c-b25b-03ff2b578fad" providerId="ADAL" clId="{C943A69B-7025-41C1-B7E5-DA92B0F737AD}" dt="2021-11-03T14:01:43.680" v="152" actId="47"/>
        <pc:sldMkLst>
          <pc:docMk/>
          <pc:sldMk cId="995438190" sldId="484"/>
        </pc:sldMkLst>
      </pc:sldChg>
      <pc:sldChg chg="del">
        <pc:chgData name="Aurelija Blaževičienė" userId="04530a1d-5bc3-4d4c-b25b-03ff2b578fad" providerId="ADAL" clId="{C943A69B-7025-41C1-B7E5-DA92B0F737AD}" dt="2021-11-03T14:01:46.183" v="160" actId="47"/>
        <pc:sldMkLst>
          <pc:docMk/>
          <pc:sldMk cId="999915536" sldId="485"/>
        </pc:sldMkLst>
      </pc:sldChg>
      <pc:sldChg chg="del">
        <pc:chgData name="Aurelija Blaževičienė" userId="04530a1d-5bc3-4d4c-b25b-03ff2b578fad" providerId="ADAL" clId="{C943A69B-7025-41C1-B7E5-DA92B0F737AD}" dt="2021-11-03T14:01:43.967" v="153" actId="47"/>
        <pc:sldMkLst>
          <pc:docMk/>
          <pc:sldMk cId="3329561369" sldId="487"/>
        </pc:sldMkLst>
      </pc:sldChg>
      <pc:sldChg chg="del">
        <pc:chgData name="Aurelija Blaževičienė" userId="04530a1d-5bc3-4d4c-b25b-03ff2b578fad" providerId="ADAL" clId="{C943A69B-7025-41C1-B7E5-DA92B0F737AD}" dt="2021-11-03T14:01:44.463" v="154" actId="47"/>
        <pc:sldMkLst>
          <pc:docMk/>
          <pc:sldMk cId="709631261" sldId="488"/>
        </pc:sldMkLst>
      </pc:sldChg>
      <pc:sldChg chg="del">
        <pc:chgData name="Aurelija Blaževičienė" userId="04530a1d-5bc3-4d4c-b25b-03ff2b578fad" providerId="ADAL" clId="{C943A69B-7025-41C1-B7E5-DA92B0F737AD}" dt="2021-11-03T14:01:44.803" v="155" actId="47"/>
        <pc:sldMkLst>
          <pc:docMk/>
          <pc:sldMk cId="2875118689" sldId="489"/>
        </pc:sldMkLst>
      </pc:sldChg>
      <pc:sldChg chg="del">
        <pc:chgData name="Aurelija Blaževičienė" userId="04530a1d-5bc3-4d4c-b25b-03ff2b578fad" providerId="ADAL" clId="{C943A69B-7025-41C1-B7E5-DA92B0F737AD}" dt="2021-11-03T14:01:45.237" v="156" actId="47"/>
        <pc:sldMkLst>
          <pc:docMk/>
          <pc:sldMk cId="2506551014" sldId="490"/>
        </pc:sldMkLst>
      </pc:sldChg>
      <pc:sldChg chg="del">
        <pc:chgData name="Aurelija Blaževičienė" userId="04530a1d-5bc3-4d4c-b25b-03ff2b578fad" providerId="ADAL" clId="{C943A69B-7025-41C1-B7E5-DA92B0F737AD}" dt="2021-11-03T14:01:45.408" v="157" actId="47"/>
        <pc:sldMkLst>
          <pc:docMk/>
          <pc:sldMk cId="532396641" sldId="491"/>
        </pc:sldMkLst>
      </pc:sldChg>
      <pc:sldChg chg="del">
        <pc:chgData name="Aurelija Blaževičienė" userId="04530a1d-5bc3-4d4c-b25b-03ff2b578fad" providerId="ADAL" clId="{C943A69B-7025-41C1-B7E5-DA92B0F737AD}" dt="2021-11-03T14:01:45.583" v="158" actId="47"/>
        <pc:sldMkLst>
          <pc:docMk/>
          <pc:sldMk cId="3900000261" sldId="492"/>
        </pc:sldMkLst>
      </pc:sldChg>
      <pc:sldChg chg="del">
        <pc:chgData name="Aurelija Blaževičienė" userId="04530a1d-5bc3-4d4c-b25b-03ff2b578fad" providerId="ADAL" clId="{C943A69B-7025-41C1-B7E5-DA92B0F737AD}" dt="2021-11-03T14:01:45.841" v="159" actId="47"/>
        <pc:sldMkLst>
          <pc:docMk/>
          <pc:sldMk cId="1577552619" sldId="493"/>
        </pc:sldMkLst>
      </pc:sldChg>
      <pc:sldChg chg="modSp new del mod">
        <pc:chgData name="Aurelija Blaževičienė" userId="04530a1d-5bc3-4d4c-b25b-03ff2b578fad" providerId="ADAL" clId="{C943A69B-7025-41C1-B7E5-DA92B0F737AD}" dt="2021-11-03T14:01:36.310" v="116" actId="47"/>
        <pc:sldMkLst>
          <pc:docMk/>
          <pc:sldMk cId="26081052" sldId="494"/>
        </pc:sldMkLst>
        <pc:spChg chg="mod">
          <ac:chgData name="Aurelija Blaževičienė" userId="04530a1d-5bc3-4d4c-b25b-03ff2b578fad" providerId="ADAL" clId="{C943A69B-7025-41C1-B7E5-DA92B0F737AD}" dt="2021-11-03T14:01:32.621" v="114"/>
          <ac:spMkLst>
            <pc:docMk/>
            <pc:sldMk cId="26081052" sldId="494"/>
            <ac:spMk id="2" creationId="{CFF612DB-73A9-4B81-A549-FE8ADD51975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os vietos rezervavimo ženklas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34F3F8-EF2D-4769-944A-45D7FAECECAB}" type="datetimeFigureOut">
              <a:rPr lang="en-US" smtClean="0"/>
              <a:t>11/3/2021</a:t>
            </a:fld>
            <a:endParaRPr lang="en-US"/>
          </a:p>
        </p:txBody>
      </p:sp>
      <p:sp>
        <p:nvSpPr>
          <p:cNvPr id="4" name="Skaidrės vaizdo vietos rezervavimo ženkla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Pastabų vietos rezervavimo ženkl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a:p>
        </p:txBody>
      </p:sp>
      <p:sp>
        <p:nvSpPr>
          <p:cNvPr id="6" name="Poraštės vietos rezervavimo ženklas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kaidrės numerio vietos rezervavimo ženklas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338AEE-8F18-4608-A254-CD1FAA3B9666}" type="slidenum">
              <a:rPr lang="en-US" smtClean="0"/>
              <a:t>‹#›</a:t>
            </a:fld>
            <a:endParaRPr lang="en-US"/>
          </a:p>
        </p:txBody>
      </p:sp>
    </p:spTree>
    <p:extLst>
      <p:ext uri="{BB962C8B-B14F-4D97-AF65-F5344CB8AC3E}">
        <p14:creationId xmlns:p14="http://schemas.microsoft.com/office/powerpoint/2010/main" val="1775093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BC5F9D9-430A-43DE-A69C-034511A1AFC2}" type="slidenum">
              <a:rPr lang="nl-NL" smtClean="0"/>
              <a:t>1</a:t>
            </a:fld>
            <a:endParaRPr lang="nl-NL"/>
          </a:p>
        </p:txBody>
      </p:sp>
    </p:spTree>
    <p:extLst>
      <p:ext uri="{BB962C8B-B14F-4D97-AF65-F5344CB8AC3E}">
        <p14:creationId xmlns:p14="http://schemas.microsoft.com/office/powerpoint/2010/main" val="5179529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Pavadinimo skaidrė">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lt-LT"/>
              <a:t>Spustelėję redag. ruoš. pavad. stilių</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lt-LT"/>
              <a:t>Spustelėkite norėdami redaguoti šablono paantraštės stilių</a:t>
            </a:r>
            <a:endParaRPr lang="en-US" dirty="0"/>
          </a:p>
        </p:txBody>
      </p:sp>
      <p:sp>
        <p:nvSpPr>
          <p:cNvPr id="4" name="Date Placeholder 3"/>
          <p:cNvSpPr>
            <a:spLocks noGrp="1"/>
          </p:cNvSpPr>
          <p:nvPr>
            <p:ph type="dt" sz="half" idx="10"/>
          </p:nvPr>
        </p:nvSpPr>
        <p:spPr/>
        <p:txBody>
          <a:bodyPr/>
          <a:lstStyle/>
          <a:p>
            <a:fld id="{0825AEA7-A9B1-4BD4-B1DF-4146E4F72561}" type="datetime1">
              <a:rPr lang="en-US" smtClean="0"/>
              <a:t>11/3/2021</a:t>
            </a:fld>
            <a:endParaRPr lang="en-US"/>
          </a:p>
        </p:txBody>
      </p:sp>
      <p:sp>
        <p:nvSpPr>
          <p:cNvPr id="5" name="Footer Placeholder 4"/>
          <p:cNvSpPr>
            <a:spLocks noGrp="1"/>
          </p:cNvSpPr>
          <p:nvPr>
            <p:ph type="ftr" sz="quarter" idx="11"/>
          </p:nvPr>
        </p:nvSpPr>
        <p:spPr/>
        <p:txBody>
          <a:bodyPr/>
          <a:lstStyle/>
          <a:p>
            <a:r>
              <a:rPr lang="en-US"/>
              <a:t>Accel Ed Kick-off meeting , 11-13 January 2021                         WP 2.1 Jūratė Macijauskienė - Lithuania University of Health Science (LSMU)</a:t>
            </a:r>
          </a:p>
        </p:txBody>
      </p:sp>
      <p:sp>
        <p:nvSpPr>
          <p:cNvPr id="6" name="Slide Number Placeholder 5"/>
          <p:cNvSpPr>
            <a:spLocks noGrp="1"/>
          </p:cNvSpPr>
          <p:nvPr>
            <p:ph type="sldNum" sz="quarter" idx="12"/>
          </p:nvPr>
        </p:nvSpPr>
        <p:spPr/>
        <p:txBody>
          <a:bodyPr/>
          <a:lstStyle/>
          <a:p>
            <a:fld id="{5D73EB33-29DA-483B-93E0-CED121B0163C}"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0200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a:t>Spustelėję redag. ruoš. pavad. stilių</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Date Placeholder 3"/>
          <p:cNvSpPr>
            <a:spLocks noGrp="1"/>
          </p:cNvSpPr>
          <p:nvPr>
            <p:ph type="dt" sz="half" idx="10"/>
          </p:nvPr>
        </p:nvSpPr>
        <p:spPr/>
        <p:txBody>
          <a:bodyPr/>
          <a:lstStyle/>
          <a:p>
            <a:fld id="{B1356453-25AA-4FCD-9E77-956562A4A030}" type="datetime1">
              <a:rPr lang="en-US" smtClean="0"/>
              <a:t>11/3/2021</a:t>
            </a:fld>
            <a:endParaRPr lang="en-US"/>
          </a:p>
        </p:txBody>
      </p:sp>
      <p:sp>
        <p:nvSpPr>
          <p:cNvPr id="5" name="Footer Placeholder 4"/>
          <p:cNvSpPr>
            <a:spLocks noGrp="1"/>
          </p:cNvSpPr>
          <p:nvPr>
            <p:ph type="ftr" sz="quarter" idx="11"/>
          </p:nvPr>
        </p:nvSpPr>
        <p:spPr/>
        <p:txBody>
          <a:bodyPr/>
          <a:lstStyle/>
          <a:p>
            <a:r>
              <a:rPr lang="en-US"/>
              <a:t>Accel Ed Kick-off meeting , 11-13 January 2021                         WP 2.1 Jūratė Macijauskienė - Lithuania University of Health Science (LSMU)</a:t>
            </a:r>
          </a:p>
        </p:txBody>
      </p:sp>
      <p:sp>
        <p:nvSpPr>
          <p:cNvPr id="6" name="Slide Number Placeholder 5"/>
          <p:cNvSpPr>
            <a:spLocks noGrp="1"/>
          </p:cNvSpPr>
          <p:nvPr>
            <p:ph type="sldNum" sz="quarter" idx="12"/>
          </p:nvPr>
        </p:nvSpPr>
        <p:spPr/>
        <p:txBody>
          <a:bodyPr/>
          <a:lstStyle/>
          <a:p>
            <a:fld id="{5D73EB33-29DA-483B-93E0-CED121B0163C}" type="slidenum">
              <a:rPr lang="en-US" smtClean="0"/>
              <a:t>‹#›</a:t>
            </a:fld>
            <a:endParaRPr lang="en-US"/>
          </a:p>
        </p:txBody>
      </p:sp>
    </p:spTree>
    <p:extLst>
      <p:ext uri="{BB962C8B-B14F-4D97-AF65-F5344CB8AC3E}">
        <p14:creationId xmlns:p14="http://schemas.microsoft.com/office/powerpoint/2010/main" val="3143492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us pavadinimas ir tekstas">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lt-LT"/>
              <a:t>Spustelėję redag. ruoš. pavad. stilių</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Date Placeholder 3"/>
          <p:cNvSpPr>
            <a:spLocks noGrp="1"/>
          </p:cNvSpPr>
          <p:nvPr>
            <p:ph type="dt" sz="half" idx="10"/>
          </p:nvPr>
        </p:nvSpPr>
        <p:spPr/>
        <p:txBody>
          <a:bodyPr/>
          <a:lstStyle/>
          <a:p>
            <a:fld id="{E0A0E76E-6920-4D5E-8D86-F657FBC67F37}" type="datetime1">
              <a:rPr lang="en-US" smtClean="0"/>
              <a:t>11/3/2021</a:t>
            </a:fld>
            <a:endParaRPr lang="en-US"/>
          </a:p>
        </p:txBody>
      </p:sp>
      <p:sp>
        <p:nvSpPr>
          <p:cNvPr id="5" name="Footer Placeholder 4"/>
          <p:cNvSpPr>
            <a:spLocks noGrp="1"/>
          </p:cNvSpPr>
          <p:nvPr>
            <p:ph type="ftr" sz="quarter" idx="11"/>
          </p:nvPr>
        </p:nvSpPr>
        <p:spPr/>
        <p:txBody>
          <a:bodyPr/>
          <a:lstStyle/>
          <a:p>
            <a:r>
              <a:rPr lang="en-US"/>
              <a:t>Accel Ed Kick-off meeting , 11-13 January 2021                         WP 2.1 Jūratė Macijauskienė - Lithuania University of Health Science (LSMU)</a:t>
            </a:r>
          </a:p>
        </p:txBody>
      </p:sp>
      <p:sp>
        <p:nvSpPr>
          <p:cNvPr id="6" name="Slide Number Placeholder 5"/>
          <p:cNvSpPr>
            <a:spLocks noGrp="1"/>
          </p:cNvSpPr>
          <p:nvPr>
            <p:ph type="sldNum" sz="quarter" idx="12"/>
          </p:nvPr>
        </p:nvSpPr>
        <p:spPr/>
        <p:txBody>
          <a:bodyPr/>
          <a:lstStyle/>
          <a:p>
            <a:fld id="{5D73EB33-29DA-483B-93E0-CED121B0163C}" type="slidenum">
              <a:rPr lang="en-US" smtClean="0"/>
              <a:t>‹#›</a:t>
            </a:fld>
            <a:endParaRPr lang="en-US"/>
          </a:p>
        </p:txBody>
      </p:sp>
    </p:spTree>
    <p:extLst>
      <p:ext uri="{BB962C8B-B14F-4D97-AF65-F5344CB8AC3E}">
        <p14:creationId xmlns:p14="http://schemas.microsoft.com/office/powerpoint/2010/main" val="37803745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eldia">
    <p:spTree>
      <p:nvGrpSpPr>
        <p:cNvPr id="1" name=""/>
        <p:cNvGrpSpPr/>
        <p:nvPr/>
      </p:nvGrpSpPr>
      <p:grpSpPr>
        <a:xfrm>
          <a:off x="0" y="0"/>
          <a:ext cx="0" cy="0"/>
          <a:chOff x="0" y="0"/>
          <a:chExt cx="0" cy="0"/>
        </a:xfrm>
      </p:grpSpPr>
      <p:sp>
        <p:nvSpPr>
          <p:cNvPr id="6" name="Titel 1"/>
          <p:cNvSpPr>
            <a:spLocks noGrp="1"/>
          </p:cNvSpPr>
          <p:nvPr>
            <p:ph type="ctrTitle"/>
          </p:nvPr>
        </p:nvSpPr>
        <p:spPr>
          <a:xfrm>
            <a:off x="1219200" y="2451217"/>
            <a:ext cx="9870331" cy="782344"/>
          </a:xfrm>
          <a:prstGeom prst="rect">
            <a:avLst/>
          </a:prstGeom>
        </p:spPr>
        <p:txBody>
          <a:bodyPr/>
          <a:lstStyle>
            <a:lvl1pPr>
              <a:defRPr sz="3500" b="1" i="0" cap="none">
                <a:solidFill>
                  <a:schemeClr val="bg1"/>
                </a:solidFill>
                <a:latin typeface="Segoe UI"/>
              </a:defRPr>
            </a:lvl1pPr>
          </a:lstStyle>
          <a:p>
            <a:r>
              <a:rPr lang="nl-NL"/>
              <a:t>Klik om de stijl te bewerken</a:t>
            </a:r>
            <a:endParaRPr lang="nl-NL" dirty="0"/>
          </a:p>
        </p:txBody>
      </p:sp>
      <p:sp>
        <p:nvSpPr>
          <p:cNvPr id="7" name="Subtitel 2"/>
          <p:cNvSpPr>
            <a:spLocks noGrp="1"/>
          </p:cNvSpPr>
          <p:nvPr>
            <p:ph type="subTitle" idx="1"/>
          </p:nvPr>
        </p:nvSpPr>
        <p:spPr>
          <a:xfrm>
            <a:off x="1219199" y="3233561"/>
            <a:ext cx="9870332" cy="1752600"/>
          </a:xfrm>
          <a:prstGeom prst="rect">
            <a:avLst/>
          </a:prstGeom>
        </p:spPr>
        <p:txBody>
          <a:bodyPr/>
          <a:lstStyle>
            <a:lvl1pPr marL="0" indent="0" algn="l">
              <a:buNone/>
              <a:defRPr sz="2000" b="0" i="0" baseline="0">
                <a:solidFill>
                  <a:schemeClr val="bg1"/>
                </a:solidFill>
                <a:latin typeface="Segoe UI"/>
                <a:cs typeface="Segoe UI"/>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nl-NL" dirty="0"/>
          </a:p>
        </p:txBody>
      </p:sp>
      <p:sp>
        <p:nvSpPr>
          <p:cNvPr id="4" name="Tijdelijke aanduiding voor voettekst 4"/>
          <p:cNvSpPr>
            <a:spLocks noGrp="1"/>
          </p:cNvSpPr>
          <p:nvPr>
            <p:ph type="ftr" sz="quarter" idx="10"/>
          </p:nvPr>
        </p:nvSpPr>
        <p:spPr>
          <a:xfrm>
            <a:off x="1219200" y="6356351"/>
            <a:ext cx="3860800" cy="365125"/>
          </a:xfrm>
          <a:prstGeom prst="rect">
            <a:avLst/>
          </a:prstGeom>
        </p:spPr>
        <p:txBody>
          <a:bodyPr/>
          <a:lstStyle>
            <a:lvl1pPr fontAlgn="auto">
              <a:spcBef>
                <a:spcPts val="0"/>
              </a:spcBef>
              <a:spcAft>
                <a:spcPts val="0"/>
              </a:spcAft>
              <a:defRPr sz="1400">
                <a:latin typeface="Segoe UI"/>
                <a:ea typeface="+mn-ea"/>
                <a:cs typeface="Segoe UI"/>
              </a:defRPr>
            </a:lvl1pPr>
          </a:lstStyle>
          <a:p>
            <a:pPr>
              <a:defRPr/>
            </a:pPr>
            <a:endParaRPr lang="nl-NL"/>
          </a:p>
        </p:txBody>
      </p:sp>
    </p:spTree>
    <p:extLst>
      <p:ext uri="{BB962C8B-B14F-4D97-AF65-F5344CB8AC3E}">
        <p14:creationId xmlns:p14="http://schemas.microsoft.com/office/powerpoint/2010/main" val="2080808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lt-LT"/>
              <a:t>Spustelėję redag. ruoš. pavad. stilių</a:t>
            </a:r>
            <a:endParaRPr lang="en-US" dirty="0"/>
          </a:p>
        </p:txBody>
      </p:sp>
      <p:sp>
        <p:nvSpPr>
          <p:cNvPr id="3" name="Content Placeholder 2"/>
          <p:cNvSpPr>
            <a:spLocks noGrp="1"/>
          </p:cNvSpPr>
          <p:nvPr>
            <p:ph idx="1"/>
          </p:nvPr>
        </p:nvSpPr>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Date Placeholder 3"/>
          <p:cNvSpPr>
            <a:spLocks noGrp="1"/>
          </p:cNvSpPr>
          <p:nvPr>
            <p:ph type="dt" sz="half" idx="10"/>
          </p:nvPr>
        </p:nvSpPr>
        <p:spPr/>
        <p:txBody>
          <a:bodyPr/>
          <a:lstStyle/>
          <a:p>
            <a:fld id="{50C737A2-BE85-4C8E-A011-34B659FF678B}" type="datetime1">
              <a:rPr lang="en-US" smtClean="0"/>
              <a:t>11/3/2021</a:t>
            </a:fld>
            <a:endParaRPr lang="en-US"/>
          </a:p>
        </p:txBody>
      </p:sp>
      <p:sp>
        <p:nvSpPr>
          <p:cNvPr id="5" name="Footer Placeholder 4"/>
          <p:cNvSpPr>
            <a:spLocks noGrp="1"/>
          </p:cNvSpPr>
          <p:nvPr>
            <p:ph type="ftr" sz="quarter" idx="11"/>
          </p:nvPr>
        </p:nvSpPr>
        <p:spPr/>
        <p:txBody>
          <a:bodyPr/>
          <a:lstStyle/>
          <a:p>
            <a:r>
              <a:rPr lang="en-US"/>
              <a:t>Accel Ed Kick-off meeting , 11-13 January 2021                         WP 2.1 Jūratė Macijauskienė - Lithuania University of Health Science (LSMU)</a:t>
            </a:r>
          </a:p>
        </p:txBody>
      </p:sp>
      <p:sp>
        <p:nvSpPr>
          <p:cNvPr id="6" name="Slide Number Placeholder 5"/>
          <p:cNvSpPr>
            <a:spLocks noGrp="1"/>
          </p:cNvSpPr>
          <p:nvPr>
            <p:ph type="sldNum" sz="quarter" idx="12"/>
          </p:nvPr>
        </p:nvSpPr>
        <p:spPr/>
        <p:txBody>
          <a:bodyPr/>
          <a:lstStyle/>
          <a:p>
            <a:fld id="{5D73EB33-29DA-483B-93E0-CED121B0163C}" type="slidenum">
              <a:rPr lang="en-US" smtClean="0"/>
              <a:t>‹#›</a:t>
            </a:fld>
            <a:endParaRPr lang="en-US"/>
          </a:p>
        </p:txBody>
      </p:sp>
    </p:spTree>
    <p:extLst>
      <p:ext uri="{BB962C8B-B14F-4D97-AF65-F5344CB8AC3E}">
        <p14:creationId xmlns:p14="http://schemas.microsoft.com/office/powerpoint/2010/main" val="728908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kcijos antrašt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lt-LT"/>
              <a:t>Spustelėję redag. ruoš. pavad. stilių</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a:t>Redaguoti šablono teksto stilius</a:t>
            </a:r>
          </a:p>
        </p:txBody>
      </p:sp>
      <p:sp>
        <p:nvSpPr>
          <p:cNvPr id="4" name="Date Placeholder 3"/>
          <p:cNvSpPr>
            <a:spLocks noGrp="1"/>
          </p:cNvSpPr>
          <p:nvPr>
            <p:ph type="dt" sz="half" idx="10"/>
          </p:nvPr>
        </p:nvSpPr>
        <p:spPr/>
        <p:txBody>
          <a:bodyPr/>
          <a:lstStyle/>
          <a:p>
            <a:fld id="{9C4B85DE-4AE6-41D7-B14B-F683D704E910}" type="datetime1">
              <a:rPr lang="en-US" smtClean="0"/>
              <a:t>11/3/2021</a:t>
            </a:fld>
            <a:endParaRPr lang="en-US"/>
          </a:p>
        </p:txBody>
      </p:sp>
      <p:sp>
        <p:nvSpPr>
          <p:cNvPr id="5" name="Footer Placeholder 4"/>
          <p:cNvSpPr>
            <a:spLocks noGrp="1"/>
          </p:cNvSpPr>
          <p:nvPr>
            <p:ph type="ftr" sz="quarter" idx="11"/>
          </p:nvPr>
        </p:nvSpPr>
        <p:spPr/>
        <p:txBody>
          <a:bodyPr/>
          <a:lstStyle/>
          <a:p>
            <a:r>
              <a:rPr lang="en-US"/>
              <a:t>Accel Ed Kick-off meeting , 11-13 January 2021                         WP 2.1 Jūratė Macijauskienė - Lithuania University of Health Science (LSMU)</a:t>
            </a:r>
          </a:p>
        </p:txBody>
      </p:sp>
      <p:sp>
        <p:nvSpPr>
          <p:cNvPr id="6" name="Slide Number Placeholder 5"/>
          <p:cNvSpPr>
            <a:spLocks noGrp="1"/>
          </p:cNvSpPr>
          <p:nvPr>
            <p:ph type="sldNum" sz="quarter" idx="12"/>
          </p:nvPr>
        </p:nvSpPr>
        <p:spPr/>
        <p:txBody>
          <a:bodyPr/>
          <a:lstStyle/>
          <a:p>
            <a:fld id="{5D73EB33-29DA-483B-93E0-CED121B0163C}"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582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lt-LT"/>
              <a:t>Spustelėję redag. ruoš. pavad. stilių</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5" name="Date Placeholder 4"/>
          <p:cNvSpPr>
            <a:spLocks noGrp="1"/>
          </p:cNvSpPr>
          <p:nvPr>
            <p:ph type="dt" sz="half" idx="10"/>
          </p:nvPr>
        </p:nvSpPr>
        <p:spPr/>
        <p:txBody>
          <a:bodyPr/>
          <a:lstStyle/>
          <a:p>
            <a:fld id="{8FF3DB11-F446-4326-AC3B-68D2417CA6EE}" type="datetime1">
              <a:rPr lang="en-US" smtClean="0"/>
              <a:t>11/3/2021</a:t>
            </a:fld>
            <a:endParaRPr lang="en-US"/>
          </a:p>
        </p:txBody>
      </p:sp>
      <p:sp>
        <p:nvSpPr>
          <p:cNvPr id="6" name="Footer Placeholder 5"/>
          <p:cNvSpPr>
            <a:spLocks noGrp="1"/>
          </p:cNvSpPr>
          <p:nvPr>
            <p:ph type="ftr" sz="quarter" idx="11"/>
          </p:nvPr>
        </p:nvSpPr>
        <p:spPr/>
        <p:txBody>
          <a:bodyPr/>
          <a:lstStyle/>
          <a:p>
            <a:r>
              <a:rPr lang="en-US"/>
              <a:t>Accel Ed Kick-off meeting , 11-13 January 2021                         WP 2.1 Jūratė Macijauskienė - Lithuania University of Health Science (LSMU)</a:t>
            </a:r>
          </a:p>
        </p:txBody>
      </p:sp>
      <p:sp>
        <p:nvSpPr>
          <p:cNvPr id="7" name="Slide Number Placeholder 6"/>
          <p:cNvSpPr>
            <a:spLocks noGrp="1"/>
          </p:cNvSpPr>
          <p:nvPr>
            <p:ph type="sldNum" sz="quarter" idx="12"/>
          </p:nvPr>
        </p:nvSpPr>
        <p:spPr/>
        <p:txBody>
          <a:bodyPr/>
          <a:lstStyle/>
          <a:p>
            <a:fld id="{5D73EB33-29DA-483B-93E0-CED121B0163C}" type="slidenum">
              <a:rPr lang="en-US" smtClean="0"/>
              <a:t>‹#›</a:t>
            </a:fld>
            <a:endParaRPr lang="en-US"/>
          </a:p>
        </p:txBody>
      </p:sp>
    </p:spTree>
    <p:extLst>
      <p:ext uri="{BB962C8B-B14F-4D97-AF65-F5344CB8AC3E}">
        <p14:creationId xmlns:p14="http://schemas.microsoft.com/office/powerpoint/2010/main" val="1350586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lt-LT"/>
              <a:t>Spustelėję redag. ruoš. pavad. stilių</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Redaguoti šablono teksto stilius</a:t>
            </a:r>
          </a:p>
        </p:txBody>
      </p:sp>
      <p:sp>
        <p:nvSpPr>
          <p:cNvPr id="4" name="Content Placeholder 3"/>
          <p:cNvSpPr>
            <a:spLocks noGrp="1"/>
          </p:cNvSpPr>
          <p:nvPr>
            <p:ph sz="half" idx="2"/>
          </p:nvPr>
        </p:nvSpPr>
        <p:spPr>
          <a:xfrm>
            <a:off x="1097280" y="2582334"/>
            <a:ext cx="4937760" cy="3378200"/>
          </a:xfrm>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Redaguoti šablono teksto stilius</a:t>
            </a:r>
          </a:p>
        </p:txBody>
      </p:sp>
      <p:sp>
        <p:nvSpPr>
          <p:cNvPr id="6" name="Content Placeholder 5"/>
          <p:cNvSpPr>
            <a:spLocks noGrp="1"/>
          </p:cNvSpPr>
          <p:nvPr>
            <p:ph sz="quarter" idx="4"/>
          </p:nvPr>
        </p:nvSpPr>
        <p:spPr>
          <a:xfrm>
            <a:off x="6217920" y="2582334"/>
            <a:ext cx="4937760" cy="3378200"/>
          </a:xfrm>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7" name="Date Placeholder 6"/>
          <p:cNvSpPr>
            <a:spLocks noGrp="1"/>
          </p:cNvSpPr>
          <p:nvPr>
            <p:ph type="dt" sz="half" idx="10"/>
          </p:nvPr>
        </p:nvSpPr>
        <p:spPr/>
        <p:txBody>
          <a:bodyPr/>
          <a:lstStyle/>
          <a:p>
            <a:fld id="{99DDA796-6F8B-49B7-B464-47147E2C29BC}" type="datetime1">
              <a:rPr lang="en-US" smtClean="0"/>
              <a:t>11/3/2021</a:t>
            </a:fld>
            <a:endParaRPr lang="en-US"/>
          </a:p>
        </p:txBody>
      </p:sp>
      <p:sp>
        <p:nvSpPr>
          <p:cNvPr id="8" name="Footer Placeholder 7"/>
          <p:cNvSpPr>
            <a:spLocks noGrp="1"/>
          </p:cNvSpPr>
          <p:nvPr>
            <p:ph type="ftr" sz="quarter" idx="11"/>
          </p:nvPr>
        </p:nvSpPr>
        <p:spPr/>
        <p:txBody>
          <a:bodyPr/>
          <a:lstStyle/>
          <a:p>
            <a:r>
              <a:rPr lang="en-US"/>
              <a:t>Accel Ed Kick-off meeting , 11-13 January 2021                         WP 2.1 Jūratė Macijauskienė - Lithuania University of Health Science (LSMU)</a:t>
            </a:r>
          </a:p>
        </p:txBody>
      </p:sp>
      <p:sp>
        <p:nvSpPr>
          <p:cNvPr id="9" name="Slide Number Placeholder 8"/>
          <p:cNvSpPr>
            <a:spLocks noGrp="1"/>
          </p:cNvSpPr>
          <p:nvPr>
            <p:ph type="sldNum" sz="quarter" idx="12"/>
          </p:nvPr>
        </p:nvSpPr>
        <p:spPr/>
        <p:txBody>
          <a:bodyPr/>
          <a:lstStyle/>
          <a:p>
            <a:fld id="{5D73EB33-29DA-483B-93E0-CED121B0163C}" type="slidenum">
              <a:rPr lang="en-US" smtClean="0"/>
              <a:t>‹#›</a:t>
            </a:fld>
            <a:endParaRPr lang="en-US"/>
          </a:p>
        </p:txBody>
      </p:sp>
    </p:spTree>
    <p:extLst>
      <p:ext uri="{BB962C8B-B14F-4D97-AF65-F5344CB8AC3E}">
        <p14:creationId xmlns:p14="http://schemas.microsoft.com/office/powerpoint/2010/main" val="2010327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a:t>Spustelėję redag. ruoš. pavad. stilių</a:t>
            </a:r>
            <a:endParaRPr lang="en-US" dirty="0"/>
          </a:p>
        </p:txBody>
      </p:sp>
      <p:sp>
        <p:nvSpPr>
          <p:cNvPr id="3" name="Date Placeholder 2"/>
          <p:cNvSpPr>
            <a:spLocks noGrp="1"/>
          </p:cNvSpPr>
          <p:nvPr>
            <p:ph type="dt" sz="half" idx="10"/>
          </p:nvPr>
        </p:nvSpPr>
        <p:spPr/>
        <p:txBody>
          <a:bodyPr/>
          <a:lstStyle/>
          <a:p>
            <a:fld id="{995F5BF3-A061-4753-A8C9-DD9A96846D96}" type="datetime1">
              <a:rPr lang="en-US" smtClean="0"/>
              <a:t>11/3/2021</a:t>
            </a:fld>
            <a:endParaRPr lang="en-US"/>
          </a:p>
        </p:txBody>
      </p:sp>
      <p:sp>
        <p:nvSpPr>
          <p:cNvPr id="4" name="Footer Placeholder 3"/>
          <p:cNvSpPr>
            <a:spLocks noGrp="1"/>
          </p:cNvSpPr>
          <p:nvPr>
            <p:ph type="ftr" sz="quarter" idx="11"/>
          </p:nvPr>
        </p:nvSpPr>
        <p:spPr/>
        <p:txBody>
          <a:bodyPr/>
          <a:lstStyle/>
          <a:p>
            <a:r>
              <a:rPr lang="en-US"/>
              <a:t>Accel Ed Kick-off meeting , 11-13 January 2021                         WP 2.1 Jūratė Macijauskienė - Lithuania University of Health Science (LSMU)</a:t>
            </a:r>
          </a:p>
        </p:txBody>
      </p:sp>
      <p:sp>
        <p:nvSpPr>
          <p:cNvPr id="5" name="Slide Number Placeholder 4"/>
          <p:cNvSpPr>
            <a:spLocks noGrp="1"/>
          </p:cNvSpPr>
          <p:nvPr>
            <p:ph type="sldNum" sz="quarter" idx="12"/>
          </p:nvPr>
        </p:nvSpPr>
        <p:spPr/>
        <p:txBody>
          <a:bodyPr/>
          <a:lstStyle/>
          <a:p>
            <a:fld id="{5D73EB33-29DA-483B-93E0-CED121B0163C}" type="slidenum">
              <a:rPr lang="en-US" smtClean="0"/>
              <a:t>‹#›</a:t>
            </a:fld>
            <a:endParaRPr lang="en-US"/>
          </a:p>
        </p:txBody>
      </p:sp>
    </p:spTree>
    <p:extLst>
      <p:ext uri="{BB962C8B-B14F-4D97-AF65-F5344CB8AC3E}">
        <p14:creationId xmlns:p14="http://schemas.microsoft.com/office/powerpoint/2010/main" val="962160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uščia">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64B71-1BEC-4FD2-8502-7296176FE055}" type="datetime1">
              <a:rPr lang="en-US" smtClean="0"/>
              <a:t>11/3/2021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Accel Ed Kick-off meeting , 11-13 January 2021                         WP 2.1 Jūratė Macijauskienė - Lithuania University of Health Science (LSMU)</a:t>
            </a:r>
          </a:p>
        </p:txBody>
      </p:sp>
      <p:sp>
        <p:nvSpPr>
          <p:cNvPr id="9" name="Slide Number Placeholder 8"/>
          <p:cNvSpPr>
            <a:spLocks noGrp="1"/>
          </p:cNvSpPr>
          <p:nvPr>
            <p:ph type="sldNum" sz="quarter" idx="12"/>
          </p:nvPr>
        </p:nvSpPr>
        <p:spPr/>
        <p:txBody>
          <a:bodyPr/>
          <a:lstStyle/>
          <a:p>
            <a:fld id="{5D73EB33-29DA-483B-93E0-CED121B0163C}" type="slidenum">
              <a:rPr lang="en-US" smtClean="0"/>
              <a:t>‹#›</a:t>
            </a:fld>
            <a:endParaRPr lang="en-US"/>
          </a:p>
        </p:txBody>
      </p:sp>
    </p:spTree>
    <p:extLst>
      <p:ext uri="{BB962C8B-B14F-4D97-AF65-F5344CB8AC3E}">
        <p14:creationId xmlns:p14="http://schemas.microsoft.com/office/powerpoint/2010/main" val="2567619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Turinys ir antraštė">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lt-LT"/>
              <a:t>Spustelėję redag. ruoš. pavad. stilių</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Redaguoti šablono teksto stilius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0CD8A9A-823B-46DD-A232-2143256CD9E6}" type="datetime1">
              <a:rPr lang="en-US" smtClean="0"/>
              <a:t>11/3/2021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a:t>Accel Ed Kick-off meeting , 11-13 January 2021                         WP 2.1 Jūratė Macijauskienė - Lithuania University of Health Science (LSMU)</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D73EB33-29DA-483B-93E0-CED121B0163C}" type="slidenum">
              <a:rPr lang="en-US" smtClean="0"/>
              <a:t>‹#›</a:t>
            </a:fld>
            <a:endParaRPr lang="en-US"/>
          </a:p>
        </p:txBody>
      </p:sp>
    </p:spTree>
    <p:extLst>
      <p:ext uri="{BB962C8B-B14F-4D97-AF65-F5344CB8AC3E}">
        <p14:creationId xmlns:p14="http://schemas.microsoft.com/office/powerpoint/2010/main" val="2129367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aveikslėlis ir antraštė">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lt-LT"/>
              <a:t>Spustelėję redag. ruoš. pavad. stilių</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lt-LT"/>
              <a:t>Spustelėkite piktogr. norėdami įtraukti pav.</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Redaguoti šablono teksto stilius</a:t>
            </a:r>
          </a:p>
        </p:txBody>
      </p:sp>
      <p:sp>
        <p:nvSpPr>
          <p:cNvPr id="5" name="Date Placeholder 4"/>
          <p:cNvSpPr>
            <a:spLocks noGrp="1"/>
          </p:cNvSpPr>
          <p:nvPr>
            <p:ph type="dt" sz="half" idx="10"/>
          </p:nvPr>
        </p:nvSpPr>
        <p:spPr/>
        <p:txBody>
          <a:bodyPr/>
          <a:lstStyle/>
          <a:p>
            <a:fld id="{8D999599-EF1E-499D-A6D3-9DFC0A225E77}" type="datetime1">
              <a:rPr lang="en-US" smtClean="0"/>
              <a:t>11/3/2021</a:t>
            </a:fld>
            <a:endParaRPr lang="en-US"/>
          </a:p>
        </p:txBody>
      </p:sp>
      <p:sp>
        <p:nvSpPr>
          <p:cNvPr id="6" name="Footer Placeholder 5"/>
          <p:cNvSpPr>
            <a:spLocks noGrp="1"/>
          </p:cNvSpPr>
          <p:nvPr>
            <p:ph type="ftr" sz="quarter" idx="11"/>
          </p:nvPr>
        </p:nvSpPr>
        <p:spPr/>
        <p:txBody>
          <a:bodyPr/>
          <a:lstStyle/>
          <a:p>
            <a:r>
              <a:rPr lang="en-US"/>
              <a:t>Accel Ed Kick-off meeting , 11-13 January 2021                         WP 2.1 Jūratė Macijauskienė - Lithuania University of Health Science (LSMU)</a:t>
            </a:r>
          </a:p>
        </p:txBody>
      </p:sp>
      <p:sp>
        <p:nvSpPr>
          <p:cNvPr id="7" name="Slide Number Placeholder 6"/>
          <p:cNvSpPr>
            <a:spLocks noGrp="1"/>
          </p:cNvSpPr>
          <p:nvPr>
            <p:ph type="sldNum" sz="quarter" idx="12"/>
          </p:nvPr>
        </p:nvSpPr>
        <p:spPr/>
        <p:txBody>
          <a:bodyPr/>
          <a:lstStyle/>
          <a:p>
            <a:fld id="{5D73EB33-29DA-483B-93E0-CED121B0163C}" type="slidenum">
              <a:rPr lang="en-US" smtClean="0"/>
              <a:t>‹#›</a:t>
            </a:fld>
            <a:endParaRPr lang="en-US"/>
          </a:p>
        </p:txBody>
      </p:sp>
    </p:spTree>
    <p:extLst>
      <p:ext uri="{BB962C8B-B14F-4D97-AF65-F5344CB8AC3E}">
        <p14:creationId xmlns:p14="http://schemas.microsoft.com/office/powerpoint/2010/main" val="2406570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lt-LT"/>
              <a:t>Spustelėję redag. ruoš. pavad. stilių</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5F6A53C-2B03-455E-A290-ACA77FE934DA}" type="datetime1">
              <a:rPr lang="en-US" smtClean="0"/>
              <a:t>11/3/2021</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Accel Ed Kick-off meeting , 11-13 January 2021                         WP 2.1 Jūratė Macijauskienė - Lithuania University of Health Science (LSMU)</a:t>
            </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D73EB33-29DA-483B-93E0-CED121B0163C}"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2069253"/>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svg"/><Relationship Id="rId7" Type="http://schemas.openxmlformats.org/officeDocument/2006/relationships/image" Target="../media/image9.sv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3.svg"/><Relationship Id="rId5" Type="http://schemas.openxmlformats.org/officeDocument/2006/relationships/image" Target="../media/image7.sv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sv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Subtitel 4"/>
          <p:cNvSpPr>
            <a:spLocks noGrp="1"/>
          </p:cNvSpPr>
          <p:nvPr>
            <p:ph type="subTitle" idx="1"/>
          </p:nvPr>
        </p:nvSpPr>
        <p:spPr bwMode="auto">
          <a:xfrm>
            <a:off x="1888396" y="3572976"/>
            <a:ext cx="9648786" cy="228565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endParaRPr lang="en-GB" sz="1200" dirty="0">
              <a:solidFill>
                <a:srgbClr val="003399"/>
              </a:solidFill>
              <a:latin typeface="Segoe UI" pitchFamily="34" charset="0"/>
              <a:ea typeface="ＭＳ Ｐゴシック" charset="-128"/>
              <a:cs typeface="Segoe UI" pitchFamily="34" charset="0"/>
            </a:endParaRPr>
          </a:p>
          <a:p>
            <a:pPr algn="ctr"/>
            <a:r>
              <a:rPr lang="lt-LT" sz="2400" b="1" dirty="0">
                <a:solidFill>
                  <a:srgbClr val="003399"/>
                </a:solidFill>
                <a:latin typeface="Segoe UI" pitchFamily="34" charset="0"/>
                <a:ea typeface="ＭＳ Ｐゴシック" charset="-128"/>
                <a:cs typeface="Segoe UI" pitchFamily="34" charset="0"/>
              </a:rPr>
              <a:t>Aurelija Blaževičienė, LSMU</a:t>
            </a:r>
            <a:endParaRPr lang="en-GB" sz="2400" b="1" dirty="0">
              <a:solidFill>
                <a:srgbClr val="003399"/>
              </a:solidFill>
              <a:latin typeface="Segoe UI" pitchFamily="34" charset="0"/>
              <a:ea typeface="ＭＳ Ｐゴシック" charset="-128"/>
              <a:cs typeface="Segoe UI" pitchFamily="34" charset="0"/>
            </a:endParaRPr>
          </a:p>
          <a:p>
            <a:pPr eaLnBrk="1" hangingPunct="1"/>
            <a:endParaRPr lang="en-GB" dirty="0">
              <a:latin typeface="Segoe UI" pitchFamily="34" charset="0"/>
              <a:ea typeface="ＭＳ Ｐゴシック" charset="-128"/>
              <a:cs typeface="Segoe UI" pitchFamily="34" charset="0"/>
            </a:endParaRPr>
          </a:p>
        </p:txBody>
      </p:sp>
      <p:sp>
        <p:nvSpPr>
          <p:cNvPr id="2" name="Rechthoek 1"/>
          <p:cNvSpPr/>
          <p:nvPr/>
        </p:nvSpPr>
        <p:spPr>
          <a:xfrm>
            <a:off x="455034" y="2139800"/>
            <a:ext cx="11348277" cy="830997"/>
          </a:xfrm>
          <a:prstGeom prst="rect">
            <a:avLst/>
          </a:prstGeom>
        </p:spPr>
        <p:txBody>
          <a:bodyPr wrap="square">
            <a:spAutoFit/>
          </a:bodyPr>
          <a:lstStyle/>
          <a:p>
            <a:pPr algn="ctr"/>
            <a:r>
              <a:rPr lang="lt-LT" sz="4800" b="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Ethical</a:t>
            </a:r>
            <a:r>
              <a:rPr lang="lt-LT" sz="48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lt-LT" sz="4800" b="1"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issues</a:t>
            </a:r>
            <a:r>
              <a:rPr lang="en-US" sz="48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in qualitative research</a:t>
            </a:r>
            <a:endParaRPr lang="en-US" sz="4800" b="1" dirty="0">
              <a:solidFill>
                <a:srgbClr val="002060"/>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3"/>
          <a:stretch>
            <a:fillRect/>
          </a:stretch>
        </p:blipFill>
        <p:spPr>
          <a:xfrm>
            <a:off x="0" y="125348"/>
            <a:ext cx="2560542" cy="725487"/>
          </a:xfrm>
          <a:prstGeom prst="rect">
            <a:avLst/>
          </a:prstGeom>
        </p:spPr>
      </p:pic>
      <p:pic>
        <p:nvPicPr>
          <p:cNvPr id="4" name="Picture 3"/>
          <p:cNvPicPr>
            <a:picLocks noChangeAspect="1"/>
          </p:cNvPicPr>
          <p:nvPr/>
        </p:nvPicPr>
        <p:blipFill>
          <a:blip r:embed="rId4"/>
          <a:stretch>
            <a:fillRect/>
          </a:stretch>
        </p:blipFill>
        <p:spPr>
          <a:xfrm>
            <a:off x="10316087" y="15610"/>
            <a:ext cx="1725318" cy="944962"/>
          </a:xfrm>
          <a:prstGeom prst="rect">
            <a:avLst/>
          </a:prstGeom>
        </p:spPr>
      </p:pic>
    </p:spTree>
    <p:extLst>
      <p:ext uri="{BB962C8B-B14F-4D97-AF65-F5344CB8AC3E}">
        <p14:creationId xmlns:p14="http://schemas.microsoft.com/office/powerpoint/2010/main" val="2381296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003399"/>
                </a:solidFill>
              </a:rPr>
              <a:t>Aim</a:t>
            </a:r>
            <a:endParaRPr lang="lt-LT" sz="4400" b="1" dirty="0">
              <a:solidFill>
                <a:srgbClr val="003399"/>
              </a:solidFill>
            </a:endParaRPr>
          </a:p>
        </p:txBody>
      </p:sp>
      <p:sp>
        <p:nvSpPr>
          <p:cNvPr id="3" name="Content Placeholder 2"/>
          <p:cNvSpPr>
            <a:spLocks noGrp="1"/>
          </p:cNvSpPr>
          <p:nvPr>
            <p:ph idx="1"/>
          </p:nvPr>
        </p:nvSpPr>
        <p:spPr/>
        <p:txBody>
          <a:bodyPr/>
          <a:lstStyle/>
          <a:p>
            <a:pPr>
              <a:buFont typeface="Courier New" panose="02070309020205020404" pitchFamily="49" charset="0"/>
              <a:buChar char="o"/>
            </a:pPr>
            <a:r>
              <a:rPr lang="en-US" sz="2400" dirty="0">
                <a:solidFill>
                  <a:srgbClr val="002060"/>
                </a:solidFill>
                <a:latin typeface="Times New Roman" panose="02020603050405020304" pitchFamily="18" charset="0"/>
                <a:cs typeface="Times New Roman" panose="02020603050405020304" pitchFamily="18" charset="0"/>
              </a:rPr>
              <a:t>To gain knowledge  about ethical issue in qualitative research </a:t>
            </a:r>
          </a:p>
          <a:p>
            <a:endParaRPr lang="lt-LT" dirty="0"/>
          </a:p>
        </p:txBody>
      </p:sp>
      <p:sp>
        <p:nvSpPr>
          <p:cNvPr id="5" name="Slide Number Placeholder 4"/>
          <p:cNvSpPr>
            <a:spLocks noGrp="1"/>
          </p:cNvSpPr>
          <p:nvPr>
            <p:ph type="sldNum" sz="quarter" idx="12"/>
          </p:nvPr>
        </p:nvSpPr>
        <p:spPr/>
        <p:txBody>
          <a:bodyPr/>
          <a:lstStyle/>
          <a:p>
            <a:fld id="{5D73EB33-29DA-483B-93E0-CED121B0163C}" type="slidenum">
              <a:rPr lang="en-US" smtClean="0"/>
              <a:t>2</a:t>
            </a:fld>
            <a:endParaRPr lang="en-US"/>
          </a:p>
        </p:txBody>
      </p:sp>
    </p:spTree>
    <p:extLst>
      <p:ext uri="{BB962C8B-B14F-4D97-AF65-F5344CB8AC3E}">
        <p14:creationId xmlns:p14="http://schemas.microsoft.com/office/powerpoint/2010/main" val="2086211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54083" y="607879"/>
            <a:ext cx="10058400" cy="1450757"/>
          </a:xfrm>
        </p:spPr>
        <p:txBody>
          <a:bodyPr>
            <a:normAutofit/>
          </a:bodyPr>
          <a:lstStyle/>
          <a:p>
            <a:r>
              <a:rPr lang="en-US" sz="2800" b="1" dirty="0">
                <a:solidFill>
                  <a:srgbClr val="002060"/>
                </a:solidFill>
                <a:latin typeface="+mn-lt"/>
              </a:rPr>
              <a:t>Three types of problems that may affect qualitative studies:</a:t>
            </a:r>
            <a:br>
              <a:rPr lang="nl-NL" sz="2800" b="1" dirty="0">
                <a:solidFill>
                  <a:srgbClr val="002060"/>
                </a:solidFill>
                <a:latin typeface="+mn-lt"/>
              </a:rPr>
            </a:br>
            <a:endParaRPr lang="nl-NL" sz="2800" b="1" dirty="0">
              <a:solidFill>
                <a:srgbClr val="002060"/>
              </a:solidFill>
              <a:latin typeface="+mn-lt"/>
            </a:endParaRPr>
          </a:p>
        </p:txBody>
      </p:sp>
      <p:sp>
        <p:nvSpPr>
          <p:cNvPr id="3" name="Tijdelijke aanduiding voor inhoud 2"/>
          <p:cNvSpPr>
            <a:spLocks noGrp="1"/>
          </p:cNvSpPr>
          <p:nvPr>
            <p:ph idx="1"/>
          </p:nvPr>
        </p:nvSpPr>
        <p:spPr/>
        <p:txBody>
          <a:bodyPr>
            <a:normAutofit/>
          </a:bodyPr>
          <a:lstStyle/>
          <a:p>
            <a:pPr>
              <a:lnSpc>
                <a:spcPct val="150000"/>
              </a:lnSpc>
              <a:buFont typeface="Courier New" panose="02070309020205020404" pitchFamily="49" charset="0"/>
              <a:buChar char="o"/>
            </a:pPr>
            <a:r>
              <a:rPr lang="en-US" sz="2400" dirty="0">
                <a:solidFill>
                  <a:srgbClr val="002060"/>
                </a:solidFill>
                <a:latin typeface="Times New Roman" panose="02020603050405020304" pitchFamily="18" charset="0"/>
                <a:cs typeface="Times New Roman" panose="02020603050405020304" pitchFamily="18" charset="0"/>
              </a:rPr>
              <a:t>the researcher/participant relationship</a:t>
            </a:r>
          </a:p>
          <a:p>
            <a:pPr>
              <a:lnSpc>
                <a:spcPct val="150000"/>
              </a:lnSpc>
              <a:buFont typeface="Courier New" panose="02070309020205020404" pitchFamily="49" charset="0"/>
              <a:buChar char="o"/>
            </a:pPr>
            <a:endParaRPr lang="lt-LT" sz="2400" dirty="0">
              <a:solidFill>
                <a:srgbClr val="002060"/>
              </a:solidFill>
              <a:latin typeface="Times New Roman" panose="02020603050405020304" pitchFamily="18" charset="0"/>
              <a:cs typeface="Times New Roman" panose="02020603050405020304" pitchFamily="18" charset="0"/>
            </a:endParaRPr>
          </a:p>
          <a:p>
            <a:pPr>
              <a:lnSpc>
                <a:spcPct val="150000"/>
              </a:lnSpc>
              <a:buFont typeface="Courier New" panose="02070309020205020404" pitchFamily="49" charset="0"/>
              <a:buChar char="o"/>
            </a:pPr>
            <a:r>
              <a:rPr lang="en-US" sz="2400" dirty="0">
                <a:solidFill>
                  <a:srgbClr val="002060"/>
                </a:solidFill>
                <a:latin typeface="Times New Roman" panose="02020603050405020304" pitchFamily="18" charset="0"/>
                <a:cs typeface="Times New Roman" panose="02020603050405020304" pitchFamily="18" charset="0"/>
              </a:rPr>
              <a:t>the researcher’s subjective interpretations of data</a:t>
            </a:r>
          </a:p>
          <a:p>
            <a:pPr>
              <a:lnSpc>
                <a:spcPct val="150000"/>
              </a:lnSpc>
              <a:buFont typeface="Courier New" panose="02070309020205020404" pitchFamily="49" charset="0"/>
              <a:buChar char="o"/>
            </a:pPr>
            <a:endParaRPr lang="lt-LT" sz="2400" dirty="0">
              <a:solidFill>
                <a:srgbClr val="002060"/>
              </a:solidFill>
              <a:latin typeface="Times New Roman" panose="02020603050405020304" pitchFamily="18" charset="0"/>
              <a:cs typeface="Times New Roman" panose="02020603050405020304" pitchFamily="18" charset="0"/>
            </a:endParaRPr>
          </a:p>
          <a:p>
            <a:pPr>
              <a:lnSpc>
                <a:spcPct val="150000"/>
              </a:lnSpc>
              <a:buFont typeface="Courier New" panose="02070309020205020404" pitchFamily="49" charset="0"/>
              <a:buChar char="o"/>
            </a:pPr>
            <a:r>
              <a:rPr lang="en-US" sz="2400" dirty="0">
                <a:solidFill>
                  <a:srgbClr val="002060"/>
                </a:solidFill>
                <a:latin typeface="Times New Roman" panose="02020603050405020304" pitchFamily="18" charset="0"/>
                <a:cs typeface="Times New Roman" panose="02020603050405020304" pitchFamily="18" charset="0"/>
              </a:rPr>
              <a:t> the design </a:t>
            </a:r>
            <a:endParaRPr lang="nl-NL" sz="2400" dirty="0">
              <a:solidFill>
                <a:srgbClr val="002060"/>
              </a:solidFill>
              <a:latin typeface="Times New Roman" panose="02020603050405020304" pitchFamily="18" charset="0"/>
              <a:cs typeface="Times New Roman" panose="02020603050405020304" pitchFamily="18" charset="0"/>
            </a:endParaRPr>
          </a:p>
        </p:txBody>
      </p:sp>
      <p:sp>
        <p:nvSpPr>
          <p:cNvPr id="5" name="Tijdelijke aanduiding voor dianummer 4"/>
          <p:cNvSpPr>
            <a:spLocks noGrp="1"/>
          </p:cNvSpPr>
          <p:nvPr>
            <p:ph type="sldNum" sz="quarter" idx="12"/>
          </p:nvPr>
        </p:nvSpPr>
        <p:spPr/>
        <p:txBody>
          <a:bodyPr/>
          <a:lstStyle/>
          <a:p>
            <a:fld id="{5D73EB33-29DA-483B-93E0-CED121B0163C}" type="slidenum">
              <a:rPr lang="en-US" smtClean="0"/>
              <a:t>3</a:t>
            </a:fld>
            <a:endParaRPr lang="en-US"/>
          </a:p>
        </p:txBody>
      </p:sp>
    </p:spTree>
    <p:extLst>
      <p:ext uri="{BB962C8B-B14F-4D97-AF65-F5344CB8AC3E}">
        <p14:creationId xmlns:p14="http://schemas.microsoft.com/office/powerpoint/2010/main" val="802963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DCB41-C917-497D-AA48-0928091244A0}"/>
              </a:ext>
            </a:extLst>
          </p:cNvPr>
          <p:cNvSpPr>
            <a:spLocks noGrp="1"/>
          </p:cNvSpPr>
          <p:nvPr>
            <p:ph type="title"/>
          </p:nvPr>
        </p:nvSpPr>
        <p:spPr/>
        <p:txBody>
          <a:bodyPr>
            <a:normAutofit/>
          </a:bodyPr>
          <a:lstStyle/>
          <a:p>
            <a:pPr algn="ctr"/>
            <a:r>
              <a:rPr lang="lt-LT" sz="2800" b="1" dirty="0" err="1">
                <a:solidFill>
                  <a:srgbClr val="002060"/>
                </a:solidFill>
                <a:latin typeface="Times New Roman" panose="02020603050405020304" pitchFamily="18" charset="0"/>
                <a:cs typeface="Times New Roman" panose="02020603050405020304" pitchFamily="18" charset="0"/>
              </a:rPr>
              <a:t>The</a:t>
            </a:r>
            <a:r>
              <a:rPr lang="lt-LT" sz="2800" b="1" dirty="0">
                <a:solidFill>
                  <a:srgbClr val="002060"/>
                </a:solidFill>
                <a:latin typeface="Times New Roman" panose="02020603050405020304" pitchFamily="18" charset="0"/>
                <a:cs typeface="Times New Roman" panose="02020603050405020304" pitchFamily="18" charset="0"/>
              </a:rPr>
              <a:t> </a:t>
            </a:r>
            <a:r>
              <a:rPr lang="lt-LT" sz="2800" b="1" dirty="0" err="1">
                <a:solidFill>
                  <a:srgbClr val="002060"/>
                </a:solidFill>
                <a:latin typeface="Times New Roman" panose="02020603050405020304" pitchFamily="18" charset="0"/>
                <a:cs typeface="Times New Roman" panose="02020603050405020304" pitchFamily="18" charset="0"/>
              </a:rPr>
              <a:t>potential</a:t>
            </a:r>
            <a:r>
              <a:rPr lang="lt-LT" sz="2800" b="1" dirty="0">
                <a:solidFill>
                  <a:srgbClr val="002060"/>
                </a:solidFill>
                <a:latin typeface="Times New Roman" panose="02020603050405020304" pitchFamily="18" charset="0"/>
                <a:cs typeface="Times New Roman" panose="02020603050405020304" pitchFamily="18" charset="0"/>
              </a:rPr>
              <a:t> </a:t>
            </a:r>
            <a:r>
              <a:rPr lang="lt-LT" sz="2800" b="1" dirty="0" err="1">
                <a:solidFill>
                  <a:srgbClr val="002060"/>
                </a:solidFill>
                <a:latin typeface="Times New Roman" panose="02020603050405020304" pitchFamily="18" charset="0"/>
                <a:cs typeface="Times New Roman" panose="02020603050405020304" pitchFamily="18" charset="0"/>
              </a:rPr>
              <a:t>ethical</a:t>
            </a:r>
            <a:r>
              <a:rPr lang="lt-LT" sz="2800" b="1" dirty="0">
                <a:solidFill>
                  <a:srgbClr val="002060"/>
                </a:solidFill>
                <a:latin typeface="Times New Roman" panose="02020603050405020304" pitchFamily="18" charset="0"/>
                <a:cs typeface="Times New Roman" panose="02020603050405020304" pitchFamily="18" charset="0"/>
              </a:rPr>
              <a:t> </a:t>
            </a:r>
            <a:r>
              <a:rPr lang="lt-LT" sz="2800" b="1" dirty="0" err="1">
                <a:solidFill>
                  <a:srgbClr val="002060"/>
                </a:solidFill>
                <a:latin typeface="Times New Roman" panose="02020603050405020304" pitchFamily="18" charset="0"/>
                <a:cs typeface="Times New Roman" panose="02020603050405020304" pitchFamily="18" charset="0"/>
              </a:rPr>
              <a:t>issues</a:t>
            </a:r>
            <a:endParaRPr lang="lt-LT" sz="2800" b="1" dirty="0">
              <a:solidFill>
                <a:srgbClr val="002060"/>
              </a:solidFill>
              <a:latin typeface="Times New Roman" panose="02020603050405020304" pitchFamily="18" charset="0"/>
              <a:cs typeface="Times New Roman" panose="02020603050405020304" pitchFamily="18" charset="0"/>
            </a:endParaRPr>
          </a:p>
        </p:txBody>
      </p:sp>
      <p:pic>
        <p:nvPicPr>
          <p:cNvPr id="7" name="Content Placeholder 6" descr="Bank with solid fill">
            <a:extLst>
              <a:ext uri="{FF2B5EF4-FFF2-40B4-BE49-F238E27FC236}">
                <a16:creationId xmlns:a16="http://schemas.microsoft.com/office/drawing/2014/main" id="{57470D40-D007-4D53-A4D6-BABDD5C3467A}"/>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13278" y="1762858"/>
            <a:ext cx="914400" cy="1049998"/>
          </a:xfrm>
        </p:spPr>
      </p:pic>
      <p:sp>
        <p:nvSpPr>
          <p:cNvPr id="5" name="Slide Number Placeholder 4">
            <a:extLst>
              <a:ext uri="{FF2B5EF4-FFF2-40B4-BE49-F238E27FC236}">
                <a16:creationId xmlns:a16="http://schemas.microsoft.com/office/drawing/2014/main" id="{5C56C530-1E02-41FE-8A14-E0FDC545C408}"/>
              </a:ext>
            </a:extLst>
          </p:cNvPr>
          <p:cNvSpPr>
            <a:spLocks noGrp="1"/>
          </p:cNvSpPr>
          <p:nvPr>
            <p:ph type="sldNum" sz="quarter" idx="12"/>
          </p:nvPr>
        </p:nvSpPr>
        <p:spPr/>
        <p:txBody>
          <a:bodyPr/>
          <a:lstStyle/>
          <a:p>
            <a:fld id="{5D73EB33-29DA-483B-93E0-CED121B0163C}" type="slidenum">
              <a:rPr lang="en-US" smtClean="0"/>
              <a:t>4</a:t>
            </a:fld>
            <a:endParaRPr lang="en-US"/>
          </a:p>
        </p:txBody>
      </p:sp>
      <p:sp>
        <p:nvSpPr>
          <p:cNvPr id="8" name="TextBox 7">
            <a:extLst>
              <a:ext uri="{FF2B5EF4-FFF2-40B4-BE49-F238E27FC236}">
                <a16:creationId xmlns:a16="http://schemas.microsoft.com/office/drawing/2014/main" id="{FD5A1006-7195-464A-B779-0D58DBB4F093}"/>
              </a:ext>
            </a:extLst>
          </p:cNvPr>
          <p:cNvSpPr txBox="1"/>
          <p:nvPr/>
        </p:nvSpPr>
        <p:spPr>
          <a:xfrm>
            <a:off x="2429434" y="2041466"/>
            <a:ext cx="3816686" cy="369332"/>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dirty="0"/>
              <a:t>Informed consent</a:t>
            </a:r>
          </a:p>
        </p:txBody>
      </p:sp>
      <p:pic>
        <p:nvPicPr>
          <p:cNvPr id="10" name="Graphic 9" descr="Key with solid fill">
            <a:extLst>
              <a:ext uri="{FF2B5EF4-FFF2-40B4-BE49-F238E27FC236}">
                <a16:creationId xmlns:a16="http://schemas.microsoft.com/office/drawing/2014/main" id="{16B3F5F1-8E02-49EE-B779-71AB2FDE77D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353567" y="2767168"/>
            <a:ext cx="833822" cy="1049998"/>
          </a:xfrm>
          <a:prstGeom prst="rect">
            <a:avLst/>
          </a:prstGeom>
        </p:spPr>
      </p:pic>
      <p:sp>
        <p:nvSpPr>
          <p:cNvPr id="11" name="TextBox 10">
            <a:extLst>
              <a:ext uri="{FF2B5EF4-FFF2-40B4-BE49-F238E27FC236}">
                <a16:creationId xmlns:a16="http://schemas.microsoft.com/office/drawing/2014/main" id="{D5C4AB71-6E21-44DA-B9A1-BD197C52F63B}"/>
              </a:ext>
            </a:extLst>
          </p:cNvPr>
          <p:cNvSpPr txBox="1"/>
          <p:nvPr/>
        </p:nvSpPr>
        <p:spPr>
          <a:xfrm>
            <a:off x="2429434" y="3059668"/>
            <a:ext cx="1530612" cy="369332"/>
          </a:xfrm>
          <a:prstGeom prst="rect">
            <a:avLst/>
          </a:prstGeom>
        </p:spPr>
        <p:style>
          <a:lnRef idx="2">
            <a:schemeClr val="accent5"/>
          </a:lnRef>
          <a:fillRef idx="1">
            <a:schemeClr val="lt1"/>
          </a:fillRef>
          <a:effectRef idx="0">
            <a:schemeClr val="accent5"/>
          </a:effectRef>
          <a:fontRef idx="minor">
            <a:schemeClr val="dk1"/>
          </a:fontRef>
        </p:style>
        <p:txBody>
          <a:bodyPr wrap="none" rtlCol="0">
            <a:spAutoFit/>
          </a:bodyPr>
          <a:lstStyle/>
          <a:p>
            <a:r>
              <a:rPr lang="en-US" dirty="0"/>
              <a:t>confidentiality</a:t>
            </a:r>
            <a:endParaRPr lang="lt-LT" dirty="0"/>
          </a:p>
        </p:txBody>
      </p:sp>
      <p:pic>
        <p:nvPicPr>
          <p:cNvPr id="13" name="Graphic 12" descr="Remote learning language with solid fill">
            <a:extLst>
              <a:ext uri="{FF2B5EF4-FFF2-40B4-BE49-F238E27FC236}">
                <a16:creationId xmlns:a16="http://schemas.microsoft.com/office/drawing/2014/main" id="{25923457-2013-4A8D-9C83-7A13C7088D6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272989" y="3827772"/>
            <a:ext cx="914400" cy="914400"/>
          </a:xfrm>
          <a:prstGeom prst="rect">
            <a:avLst/>
          </a:prstGeom>
        </p:spPr>
      </p:pic>
      <p:sp>
        <p:nvSpPr>
          <p:cNvPr id="14" name="TextBox 13">
            <a:extLst>
              <a:ext uri="{FF2B5EF4-FFF2-40B4-BE49-F238E27FC236}">
                <a16:creationId xmlns:a16="http://schemas.microsoft.com/office/drawing/2014/main" id="{D1EC9009-5933-4748-AFF2-8B81D07BE7D0}"/>
              </a:ext>
            </a:extLst>
          </p:cNvPr>
          <p:cNvSpPr txBox="1"/>
          <p:nvPr/>
        </p:nvSpPr>
        <p:spPr>
          <a:xfrm>
            <a:off x="2266760" y="3961342"/>
            <a:ext cx="3071867" cy="369332"/>
          </a:xfrm>
          <a:prstGeom prst="rect">
            <a:avLst/>
          </a:prstGeom>
        </p:spPr>
        <p:style>
          <a:lnRef idx="2">
            <a:schemeClr val="accent5"/>
          </a:lnRef>
          <a:fillRef idx="1">
            <a:schemeClr val="lt1"/>
          </a:fillRef>
          <a:effectRef idx="0">
            <a:schemeClr val="accent5"/>
          </a:effectRef>
          <a:fontRef idx="minor">
            <a:schemeClr val="dk1"/>
          </a:fontRef>
        </p:style>
        <p:txBody>
          <a:bodyPr wrap="none" rtlCol="0">
            <a:spAutoFit/>
          </a:bodyPr>
          <a:lstStyle/>
          <a:p>
            <a:r>
              <a:rPr lang="en-US" dirty="0"/>
              <a:t>data generation and analysis    </a:t>
            </a:r>
            <a:endParaRPr lang="lt-LT" dirty="0"/>
          </a:p>
        </p:txBody>
      </p:sp>
      <p:pic>
        <p:nvPicPr>
          <p:cNvPr id="16" name="Graphic 15" descr="Call center with solid fill">
            <a:extLst>
              <a:ext uri="{FF2B5EF4-FFF2-40B4-BE49-F238E27FC236}">
                <a16:creationId xmlns:a16="http://schemas.microsoft.com/office/drawing/2014/main" id="{399519AF-D7BA-4872-AC6C-E52BECEE085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313278" y="4752778"/>
            <a:ext cx="914400" cy="914400"/>
          </a:xfrm>
          <a:prstGeom prst="rect">
            <a:avLst/>
          </a:prstGeom>
        </p:spPr>
      </p:pic>
      <p:sp>
        <p:nvSpPr>
          <p:cNvPr id="17" name="TextBox 16">
            <a:extLst>
              <a:ext uri="{FF2B5EF4-FFF2-40B4-BE49-F238E27FC236}">
                <a16:creationId xmlns:a16="http://schemas.microsoft.com/office/drawing/2014/main" id="{6B406EF1-E4AE-4966-9F28-9941404CD0E3}"/>
              </a:ext>
            </a:extLst>
          </p:cNvPr>
          <p:cNvSpPr txBox="1"/>
          <p:nvPr/>
        </p:nvSpPr>
        <p:spPr>
          <a:xfrm>
            <a:off x="2429434" y="4979329"/>
            <a:ext cx="3816686" cy="369332"/>
          </a:xfrm>
          <a:prstGeom prst="rect">
            <a:avLst/>
          </a:prstGeom>
        </p:spPr>
        <p:style>
          <a:lnRef idx="2">
            <a:schemeClr val="accent5"/>
          </a:lnRef>
          <a:fillRef idx="1">
            <a:schemeClr val="lt1"/>
          </a:fillRef>
          <a:effectRef idx="0">
            <a:schemeClr val="accent5"/>
          </a:effectRef>
          <a:fontRef idx="minor">
            <a:schemeClr val="dk1"/>
          </a:fontRef>
        </p:style>
        <p:txBody>
          <a:bodyPr wrap="none" rtlCol="0">
            <a:spAutoFit/>
          </a:bodyPr>
          <a:lstStyle/>
          <a:p>
            <a:r>
              <a:rPr lang="en-US" dirty="0"/>
              <a:t>researcher/ participant relationships    </a:t>
            </a:r>
            <a:endParaRPr lang="lt-LT" dirty="0"/>
          </a:p>
        </p:txBody>
      </p:sp>
      <p:pic>
        <p:nvPicPr>
          <p:cNvPr id="19" name="Graphic 18" descr="Pencil with solid fill">
            <a:extLst>
              <a:ext uri="{FF2B5EF4-FFF2-40B4-BE49-F238E27FC236}">
                <a16:creationId xmlns:a16="http://schemas.microsoft.com/office/drawing/2014/main" id="{3630D02A-6383-4E2B-92C1-94786EC6E145}"/>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353567" y="5792100"/>
            <a:ext cx="686499" cy="686499"/>
          </a:xfrm>
          <a:prstGeom prst="rect">
            <a:avLst/>
          </a:prstGeom>
        </p:spPr>
      </p:pic>
      <p:sp>
        <p:nvSpPr>
          <p:cNvPr id="20" name="TextBox 19">
            <a:extLst>
              <a:ext uri="{FF2B5EF4-FFF2-40B4-BE49-F238E27FC236}">
                <a16:creationId xmlns:a16="http://schemas.microsoft.com/office/drawing/2014/main" id="{A6585332-0D61-46B6-A9E0-F56865006AEF}"/>
              </a:ext>
            </a:extLst>
          </p:cNvPr>
          <p:cNvSpPr txBox="1"/>
          <p:nvPr/>
        </p:nvSpPr>
        <p:spPr>
          <a:xfrm>
            <a:off x="2429434" y="5950683"/>
            <a:ext cx="2746521" cy="369332"/>
          </a:xfrm>
          <a:prstGeom prst="rect">
            <a:avLst/>
          </a:prstGeom>
        </p:spPr>
        <p:style>
          <a:lnRef idx="2">
            <a:schemeClr val="accent5"/>
          </a:lnRef>
          <a:fillRef idx="1">
            <a:schemeClr val="lt1"/>
          </a:fillRef>
          <a:effectRef idx="0">
            <a:schemeClr val="accent5"/>
          </a:effectRef>
          <a:fontRef idx="minor">
            <a:schemeClr val="dk1"/>
          </a:fontRef>
        </p:style>
        <p:txBody>
          <a:bodyPr wrap="none" rtlCol="0">
            <a:spAutoFit/>
          </a:bodyPr>
          <a:lstStyle/>
          <a:p>
            <a:r>
              <a:rPr lang="en-US" dirty="0"/>
              <a:t>reporting of final outcomes</a:t>
            </a:r>
            <a:endParaRPr lang="lt-LT" dirty="0"/>
          </a:p>
        </p:txBody>
      </p:sp>
    </p:spTree>
    <p:extLst>
      <p:ext uri="{BB962C8B-B14F-4D97-AF65-F5344CB8AC3E}">
        <p14:creationId xmlns:p14="http://schemas.microsoft.com/office/powerpoint/2010/main" val="964551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AA71B-8F7A-4F52-8227-46A9E02E1632}"/>
              </a:ext>
            </a:extLst>
          </p:cNvPr>
          <p:cNvSpPr>
            <a:spLocks noGrp="1"/>
          </p:cNvSpPr>
          <p:nvPr>
            <p:ph type="title"/>
          </p:nvPr>
        </p:nvSpPr>
        <p:spPr/>
        <p:txBody>
          <a:bodyPr>
            <a:normAutofit/>
          </a:bodyPr>
          <a:lstStyle/>
          <a:p>
            <a:pPr algn="ctr"/>
            <a:r>
              <a:rPr lang="lt-LT" sz="2800" b="1" dirty="0" err="1">
                <a:solidFill>
                  <a:srgbClr val="002060"/>
                </a:solidFill>
                <a:latin typeface="Times New Roman" panose="02020603050405020304" pitchFamily="18" charset="0"/>
                <a:cs typeface="Times New Roman" panose="02020603050405020304" pitchFamily="18" charset="0"/>
              </a:rPr>
              <a:t>Ethical</a:t>
            </a:r>
            <a:r>
              <a:rPr lang="lt-LT" sz="2800" b="1" dirty="0">
                <a:solidFill>
                  <a:srgbClr val="002060"/>
                </a:solidFill>
                <a:latin typeface="Times New Roman" panose="02020603050405020304" pitchFamily="18" charset="0"/>
                <a:cs typeface="Times New Roman" panose="02020603050405020304" pitchFamily="18" charset="0"/>
              </a:rPr>
              <a:t> </a:t>
            </a:r>
            <a:r>
              <a:rPr lang="lt-LT" sz="2800" b="1" dirty="0" err="1">
                <a:solidFill>
                  <a:srgbClr val="002060"/>
                </a:solidFill>
                <a:latin typeface="Times New Roman" panose="02020603050405020304" pitchFamily="18" charset="0"/>
                <a:cs typeface="Times New Roman" panose="02020603050405020304" pitchFamily="18" charset="0"/>
              </a:rPr>
              <a:t>Principles</a:t>
            </a:r>
            <a:endParaRPr lang="lt-LT" sz="2800" b="1" dirty="0">
              <a:solidFill>
                <a:srgbClr val="00206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B254FB38-ED01-46B7-8540-5AE7E2CE796A}"/>
              </a:ext>
            </a:extLst>
          </p:cNvPr>
          <p:cNvSpPr>
            <a:spLocks noGrp="1"/>
          </p:cNvSpPr>
          <p:nvPr>
            <p:ph idx="1"/>
          </p:nvPr>
        </p:nvSpPr>
        <p:spPr/>
        <p:txBody>
          <a:bodyPr/>
          <a:lstStyle/>
          <a:p>
            <a:pPr>
              <a:buFont typeface="Wingdings" panose="05000000000000000000" pitchFamily="2" charset="2"/>
              <a:buChar char="Ø"/>
            </a:pPr>
            <a:r>
              <a:rPr lang="lt-LT" sz="2800" b="1" dirty="0" err="1">
                <a:solidFill>
                  <a:srgbClr val="002060"/>
                </a:solidFill>
                <a:latin typeface="Times New Roman" panose="02020603050405020304" pitchFamily="18" charset="0"/>
                <a:cs typeface="Times New Roman" panose="02020603050405020304" pitchFamily="18" charset="0"/>
              </a:rPr>
              <a:t>Autonomy</a:t>
            </a:r>
            <a:endParaRPr lang="en-US" sz="2800" b="1" dirty="0">
              <a:solidFill>
                <a:srgbClr val="00206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sz="2800" b="1" dirty="0">
              <a:solidFill>
                <a:srgbClr val="00206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lt-LT" sz="2800" b="1" dirty="0" err="1">
                <a:solidFill>
                  <a:srgbClr val="002060"/>
                </a:solidFill>
                <a:latin typeface="Times New Roman" panose="02020603050405020304" pitchFamily="18" charset="0"/>
                <a:cs typeface="Times New Roman" panose="02020603050405020304" pitchFamily="18" charset="0"/>
              </a:rPr>
              <a:t>Beneficence</a:t>
            </a:r>
            <a:endParaRPr lang="en-US" sz="2800" b="1" dirty="0">
              <a:solidFill>
                <a:srgbClr val="00206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sz="2800" b="1" dirty="0">
              <a:solidFill>
                <a:srgbClr val="00206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lt-LT" sz="2800" b="1" dirty="0" err="1">
                <a:solidFill>
                  <a:srgbClr val="002060"/>
                </a:solidFill>
                <a:latin typeface="Times New Roman" panose="02020603050405020304" pitchFamily="18" charset="0"/>
                <a:cs typeface="Times New Roman" panose="02020603050405020304" pitchFamily="18" charset="0"/>
              </a:rPr>
              <a:t>Justice</a:t>
            </a:r>
            <a:endParaRPr lang="en-US" sz="2800" b="1" dirty="0">
              <a:solidFill>
                <a:srgbClr val="002060"/>
              </a:solidFill>
              <a:latin typeface="Times New Roman" panose="02020603050405020304" pitchFamily="18" charset="0"/>
              <a:cs typeface="Times New Roman" panose="02020603050405020304" pitchFamily="18" charset="0"/>
            </a:endParaRPr>
          </a:p>
          <a:p>
            <a:endParaRPr lang="lt-LT" dirty="0"/>
          </a:p>
        </p:txBody>
      </p:sp>
      <p:sp>
        <p:nvSpPr>
          <p:cNvPr id="5" name="Slide Number Placeholder 4">
            <a:extLst>
              <a:ext uri="{FF2B5EF4-FFF2-40B4-BE49-F238E27FC236}">
                <a16:creationId xmlns:a16="http://schemas.microsoft.com/office/drawing/2014/main" id="{E0F21EC1-DF7F-43B5-A996-64D2EE0E7A7E}"/>
              </a:ext>
            </a:extLst>
          </p:cNvPr>
          <p:cNvSpPr>
            <a:spLocks noGrp="1"/>
          </p:cNvSpPr>
          <p:nvPr>
            <p:ph type="sldNum" sz="quarter" idx="12"/>
          </p:nvPr>
        </p:nvSpPr>
        <p:spPr/>
        <p:txBody>
          <a:bodyPr/>
          <a:lstStyle/>
          <a:p>
            <a:fld id="{5D73EB33-29DA-483B-93E0-CED121B0163C}" type="slidenum">
              <a:rPr lang="en-US" smtClean="0"/>
              <a:t>5</a:t>
            </a:fld>
            <a:endParaRPr lang="en-US"/>
          </a:p>
        </p:txBody>
      </p:sp>
    </p:spTree>
    <p:extLst>
      <p:ext uri="{BB962C8B-B14F-4D97-AF65-F5344CB8AC3E}">
        <p14:creationId xmlns:p14="http://schemas.microsoft.com/office/powerpoint/2010/main" val="1498979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A4551-D312-49FD-AA20-67F2D4E8A3CB}"/>
              </a:ext>
            </a:extLst>
          </p:cNvPr>
          <p:cNvSpPr>
            <a:spLocks noGrp="1"/>
          </p:cNvSpPr>
          <p:nvPr>
            <p:ph type="title"/>
          </p:nvPr>
        </p:nvSpPr>
        <p:spPr>
          <a:xfrm>
            <a:off x="1097280" y="286603"/>
            <a:ext cx="10058400" cy="711687"/>
          </a:xfrm>
        </p:spPr>
        <p:txBody>
          <a:bodyPr>
            <a:normAutofit/>
          </a:bodyPr>
          <a:lstStyle/>
          <a:p>
            <a:pPr algn="ctr"/>
            <a:r>
              <a:rPr lang="en-US" sz="2800" b="1" dirty="0">
                <a:solidFill>
                  <a:srgbClr val="002060"/>
                </a:solidFill>
              </a:rPr>
              <a:t>Researcher’s role in qualitative methods</a:t>
            </a:r>
            <a:endParaRPr lang="lt-LT" sz="2800" b="1" dirty="0">
              <a:solidFill>
                <a:srgbClr val="002060"/>
              </a:solidFill>
            </a:endParaRPr>
          </a:p>
        </p:txBody>
      </p:sp>
      <p:graphicFrame>
        <p:nvGraphicFramePr>
          <p:cNvPr id="6" name="Table 6">
            <a:extLst>
              <a:ext uri="{FF2B5EF4-FFF2-40B4-BE49-F238E27FC236}">
                <a16:creationId xmlns:a16="http://schemas.microsoft.com/office/drawing/2014/main" id="{E248419C-4586-4C54-9128-DCC236F71528}"/>
              </a:ext>
            </a:extLst>
          </p:cNvPr>
          <p:cNvGraphicFramePr>
            <a:graphicFrameLocks noGrp="1"/>
          </p:cNvGraphicFramePr>
          <p:nvPr>
            <p:ph idx="1"/>
            <p:extLst>
              <p:ext uri="{D42A27DB-BD31-4B8C-83A1-F6EECF244321}">
                <p14:modId xmlns:p14="http://schemas.microsoft.com/office/powerpoint/2010/main" val="2890891100"/>
              </p:ext>
            </p:extLst>
          </p:nvPr>
        </p:nvGraphicFramePr>
        <p:xfrm>
          <a:off x="1096963" y="1846263"/>
          <a:ext cx="10058400" cy="3845560"/>
        </p:xfrm>
        <a:graphic>
          <a:graphicData uri="http://schemas.openxmlformats.org/drawingml/2006/table">
            <a:tbl>
              <a:tblPr firstRow="1" bandRow="1">
                <a:tableStyleId>{5C22544A-7EE6-4342-B048-85BDC9FD1C3A}</a:tableStyleId>
              </a:tblPr>
              <a:tblGrid>
                <a:gridCol w="2233466">
                  <a:extLst>
                    <a:ext uri="{9D8B030D-6E8A-4147-A177-3AD203B41FA5}">
                      <a16:colId xmlns:a16="http://schemas.microsoft.com/office/drawing/2014/main" val="1332516336"/>
                    </a:ext>
                  </a:extLst>
                </a:gridCol>
                <a:gridCol w="7824934">
                  <a:extLst>
                    <a:ext uri="{9D8B030D-6E8A-4147-A177-3AD203B41FA5}">
                      <a16:colId xmlns:a16="http://schemas.microsoft.com/office/drawing/2014/main" val="1300442921"/>
                    </a:ext>
                  </a:extLst>
                </a:gridCol>
              </a:tblGrid>
              <a:tr h="370840">
                <a:tc>
                  <a:txBody>
                    <a:bodyPr/>
                    <a:lstStyle/>
                    <a:p>
                      <a:r>
                        <a:rPr lang="lt-LT" sz="1800" b="1" i="0" u="none" strike="noStrike" kern="1200" baseline="0" dirty="0" err="1">
                          <a:solidFill>
                            <a:schemeClr val="lt1"/>
                          </a:solidFill>
                          <a:latin typeface="+mn-lt"/>
                          <a:ea typeface="+mn-ea"/>
                          <a:cs typeface="+mn-cs"/>
                        </a:rPr>
                        <a:t>Qualitative</a:t>
                      </a:r>
                      <a:r>
                        <a:rPr lang="lt-LT" sz="1800" b="1" i="0" u="none" strike="noStrike" kern="1200" baseline="0" dirty="0">
                          <a:solidFill>
                            <a:schemeClr val="lt1"/>
                          </a:solidFill>
                          <a:latin typeface="+mn-lt"/>
                          <a:ea typeface="+mn-ea"/>
                          <a:cs typeface="+mn-cs"/>
                        </a:rPr>
                        <a:t> </a:t>
                      </a:r>
                      <a:r>
                        <a:rPr lang="lt-LT" sz="1800" b="1" i="0" u="none" strike="noStrike" kern="1200" baseline="0" dirty="0" err="1">
                          <a:solidFill>
                            <a:schemeClr val="lt1"/>
                          </a:solidFill>
                          <a:latin typeface="+mn-lt"/>
                          <a:ea typeface="+mn-ea"/>
                          <a:cs typeface="+mn-cs"/>
                        </a:rPr>
                        <a:t>method</a:t>
                      </a:r>
                      <a:endParaRPr lang="lt-LT" dirty="0"/>
                    </a:p>
                  </a:txBody>
                  <a:tcPr/>
                </a:tc>
                <a:tc>
                  <a:txBody>
                    <a:bodyPr/>
                    <a:lstStyle/>
                    <a:p>
                      <a:r>
                        <a:rPr lang="lt-LT" sz="1800" b="1" i="0" u="none" strike="noStrike" kern="1200" baseline="0" dirty="0" err="1">
                          <a:solidFill>
                            <a:schemeClr val="lt1"/>
                          </a:solidFill>
                          <a:latin typeface="+mn-lt"/>
                          <a:ea typeface="+mn-ea"/>
                          <a:cs typeface="+mn-cs"/>
                        </a:rPr>
                        <a:t>Researcher's</a:t>
                      </a:r>
                      <a:r>
                        <a:rPr lang="lt-LT" sz="1800" b="1" i="0" u="none" strike="noStrike" kern="1200" baseline="0" dirty="0">
                          <a:solidFill>
                            <a:schemeClr val="lt1"/>
                          </a:solidFill>
                          <a:latin typeface="+mn-lt"/>
                          <a:ea typeface="+mn-ea"/>
                          <a:cs typeface="+mn-cs"/>
                        </a:rPr>
                        <a:t> role</a:t>
                      </a:r>
                      <a:endParaRPr lang="lt-LT" dirty="0"/>
                    </a:p>
                  </a:txBody>
                  <a:tcPr/>
                </a:tc>
                <a:extLst>
                  <a:ext uri="{0D108BD9-81ED-4DB2-BD59-A6C34878D82A}">
                    <a16:rowId xmlns:a16="http://schemas.microsoft.com/office/drawing/2014/main" val="2361010519"/>
                  </a:ext>
                </a:extLst>
              </a:tr>
              <a:tr h="370840">
                <a:tc>
                  <a:txBody>
                    <a:bodyPr/>
                    <a:lstStyle/>
                    <a:p>
                      <a:r>
                        <a:rPr lang="lt-LT" sz="1800" b="0" i="0" u="none" strike="noStrike" kern="1200" baseline="0" dirty="0" err="1">
                          <a:solidFill>
                            <a:srgbClr val="002060"/>
                          </a:solidFill>
                          <a:latin typeface="Times New Roman" panose="02020603050405020304" pitchFamily="18" charset="0"/>
                          <a:ea typeface="+mn-ea"/>
                          <a:cs typeface="Times New Roman" panose="02020603050405020304" pitchFamily="18" charset="0"/>
                        </a:rPr>
                        <a:t>Phenomenology</a:t>
                      </a:r>
                      <a:endParaRPr lang="lt-LT" dirty="0">
                        <a:solidFill>
                          <a:srgbClr val="002060"/>
                        </a:solidFill>
                        <a:latin typeface="Times New Roman" panose="02020603050405020304" pitchFamily="18" charset="0"/>
                        <a:cs typeface="Times New Roman" panose="02020603050405020304" pitchFamily="18" charset="0"/>
                      </a:endParaRPr>
                    </a:p>
                  </a:txBody>
                  <a:tcPr/>
                </a:tc>
                <a:tc>
                  <a:txBody>
                    <a:bodyPr/>
                    <a:lstStyle/>
                    <a:p>
                      <a:pPr algn="just"/>
                      <a:r>
                        <a:rPr lang="en-US" sz="1400" b="0" i="0" u="none" strike="noStrike" kern="1200" baseline="0" dirty="0">
                          <a:solidFill>
                            <a:srgbClr val="002060"/>
                          </a:solidFill>
                          <a:latin typeface="Times New Roman" panose="02020603050405020304" pitchFamily="18" charset="0"/>
                          <a:ea typeface="+mn-ea"/>
                          <a:cs typeface="Times New Roman" panose="02020603050405020304" pitchFamily="18" charset="0"/>
                        </a:rPr>
                        <a:t>The main task of researchers in the phenomenological method is transformation of data to live the experience. They bring individual experiences into words in data collection, and then attempt to understand those experiences based on the statements, and to categorize the themes in the next stage. In the last stage, investigators record the essence in writing, which results in a comprehensive description of the phenomena</a:t>
                      </a:r>
                      <a:endParaRPr lang="lt-LT" sz="1400" dirty="0">
                        <a:solidFill>
                          <a:srgbClr val="00206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549793132"/>
                  </a:ext>
                </a:extLst>
              </a:tr>
              <a:tr h="370840">
                <a:tc>
                  <a:txBody>
                    <a:bodyPr/>
                    <a:lstStyle/>
                    <a:p>
                      <a:r>
                        <a:rPr lang="lt-LT" sz="1800" b="0" i="0" u="none" strike="noStrike" kern="1200" baseline="0" dirty="0" err="1">
                          <a:solidFill>
                            <a:srgbClr val="002060"/>
                          </a:solidFill>
                          <a:latin typeface="Times New Roman" panose="02020603050405020304" pitchFamily="18" charset="0"/>
                          <a:ea typeface="+mn-ea"/>
                          <a:cs typeface="Times New Roman" panose="02020603050405020304" pitchFamily="18" charset="0"/>
                        </a:rPr>
                        <a:t>Grounded</a:t>
                      </a:r>
                      <a:r>
                        <a:rPr lang="lt-LT" sz="1800" b="0" i="0" u="none" strike="noStrike" kern="1200" baseline="0" dirty="0">
                          <a:solidFill>
                            <a:srgbClr val="002060"/>
                          </a:solidFill>
                          <a:latin typeface="Times New Roman" panose="02020603050405020304" pitchFamily="18" charset="0"/>
                          <a:ea typeface="+mn-ea"/>
                          <a:cs typeface="Times New Roman" panose="02020603050405020304" pitchFamily="18" charset="0"/>
                        </a:rPr>
                        <a:t> </a:t>
                      </a:r>
                      <a:r>
                        <a:rPr lang="lt-LT" sz="1800" b="0" i="0" u="none" strike="noStrike" kern="1200" baseline="0" dirty="0" err="1">
                          <a:solidFill>
                            <a:srgbClr val="002060"/>
                          </a:solidFill>
                          <a:latin typeface="Times New Roman" panose="02020603050405020304" pitchFamily="18" charset="0"/>
                          <a:ea typeface="+mn-ea"/>
                          <a:cs typeface="Times New Roman" panose="02020603050405020304" pitchFamily="18" charset="0"/>
                        </a:rPr>
                        <a:t>theory</a:t>
                      </a:r>
                      <a:endParaRPr lang="lt-LT" dirty="0">
                        <a:solidFill>
                          <a:srgbClr val="002060"/>
                        </a:solidFill>
                        <a:latin typeface="Times New Roman" panose="02020603050405020304" pitchFamily="18" charset="0"/>
                        <a:cs typeface="Times New Roman" panose="02020603050405020304" pitchFamily="18" charset="0"/>
                      </a:endParaRPr>
                    </a:p>
                  </a:txBody>
                  <a:tcPr/>
                </a:tc>
                <a:tc>
                  <a:txBody>
                    <a:bodyPr/>
                    <a:lstStyle/>
                    <a:p>
                      <a:pPr marL="0" algn="just" defTabSz="914400" rtl="0" eaLnBrk="1" latinLnBrk="0" hangingPunct="1"/>
                      <a:r>
                        <a:rPr lang="en-US" sz="1400" b="0" i="0" u="none" strike="noStrike" kern="1200" baseline="0" dirty="0">
                          <a:solidFill>
                            <a:srgbClr val="002060"/>
                          </a:solidFill>
                          <a:latin typeface="Times New Roman" panose="02020603050405020304" pitchFamily="18" charset="0"/>
                          <a:ea typeface="+mn-ea"/>
                          <a:cs typeface="Times New Roman" panose="02020603050405020304" pitchFamily="18" charset="0"/>
                        </a:rPr>
                        <a:t>Considering the significance of personal relations in grounded theory, researchers act as a component of daily events and must therefore be completely aware of their values. Since there is no control in this natural field, investigators are not detached from the research process, and ought to be conscious of their prejudices and potential influence on the study.</a:t>
                      </a:r>
                    </a:p>
                    <a:p>
                      <a:pPr marL="0" algn="just" defTabSz="914400" rtl="0" eaLnBrk="1" latinLnBrk="0" hangingPunct="1"/>
                      <a:r>
                        <a:rPr lang="en-US" sz="1400" b="0" i="0" u="none" strike="noStrike" kern="1200" baseline="0" dirty="0">
                          <a:solidFill>
                            <a:srgbClr val="002060"/>
                          </a:solidFill>
                          <a:latin typeface="Times New Roman" panose="02020603050405020304" pitchFamily="18" charset="0"/>
                          <a:ea typeface="+mn-ea"/>
                          <a:cs typeface="Times New Roman" panose="02020603050405020304" pitchFamily="18" charset="0"/>
                        </a:rPr>
                        <a:t>Researchers need to be able to perform data admission and coding concurrently, and should consequently be equipped with proper analysis skills in order to criticize and </a:t>
                      </a:r>
                      <a:r>
                        <a:rPr lang="lt-LT" sz="1400" b="0" i="0" u="none" strike="noStrike" kern="1200" baseline="0" dirty="0" err="1">
                          <a:solidFill>
                            <a:srgbClr val="002060"/>
                          </a:solidFill>
                          <a:latin typeface="Times New Roman" panose="02020603050405020304" pitchFamily="18" charset="0"/>
                          <a:ea typeface="+mn-ea"/>
                          <a:cs typeface="Times New Roman" panose="02020603050405020304" pitchFamily="18" charset="0"/>
                        </a:rPr>
                        <a:t>conduct</a:t>
                      </a:r>
                      <a:r>
                        <a:rPr lang="lt-LT" sz="1400" b="0" i="0" u="none" strike="noStrike" kern="1200" baseline="0" dirty="0">
                          <a:solidFill>
                            <a:srgbClr val="002060"/>
                          </a:solidFill>
                          <a:latin typeface="Times New Roman" panose="02020603050405020304" pitchFamily="18" charset="0"/>
                          <a:ea typeface="+mn-ea"/>
                          <a:cs typeface="Times New Roman" panose="02020603050405020304" pitchFamily="18" charset="0"/>
                        </a:rPr>
                        <a:t> </a:t>
                      </a:r>
                      <a:r>
                        <a:rPr lang="lt-LT" sz="1400" b="0" i="0" u="none" strike="noStrike" kern="1200" baseline="0" dirty="0" err="1">
                          <a:solidFill>
                            <a:srgbClr val="002060"/>
                          </a:solidFill>
                          <a:latin typeface="Times New Roman" panose="02020603050405020304" pitchFamily="18" charset="0"/>
                          <a:ea typeface="+mn-ea"/>
                          <a:cs typeface="Times New Roman" panose="02020603050405020304" pitchFamily="18" charset="0"/>
                        </a:rPr>
                        <a:t>abstract</a:t>
                      </a:r>
                      <a:r>
                        <a:rPr lang="lt-LT" sz="1400" b="0" i="0" u="none" strike="noStrike" kern="1200" baseline="0" dirty="0">
                          <a:solidFill>
                            <a:srgbClr val="002060"/>
                          </a:solidFill>
                          <a:latin typeface="Times New Roman" panose="02020603050405020304" pitchFamily="18" charset="0"/>
                          <a:ea typeface="+mn-ea"/>
                          <a:cs typeface="Times New Roman" panose="02020603050405020304" pitchFamily="18" charset="0"/>
                        </a:rPr>
                        <a:t> </a:t>
                      </a:r>
                      <a:r>
                        <a:rPr lang="lt-LT" sz="1400" b="0" i="0" u="none" strike="noStrike" kern="1200" baseline="0" dirty="0" err="1">
                          <a:solidFill>
                            <a:srgbClr val="002060"/>
                          </a:solidFill>
                          <a:latin typeface="Times New Roman" panose="02020603050405020304" pitchFamily="18" charset="0"/>
                          <a:ea typeface="+mn-ea"/>
                          <a:cs typeface="Times New Roman" panose="02020603050405020304" pitchFamily="18" charset="0"/>
                        </a:rPr>
                        <a:t>thinking</a:t>
                      </a:r>
                      <a:endParaRPr lang="lt-LT" sz="1400" b="0" i="0" u="none" strike="noStrike" kern="1200" baseline="0" dirty="0">
                        <a:solidFill>
                          <a:srgbClr val="002060"/>
                        </a:solidFill>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3034829159"/>
                  </a:ext>
                </a:extLst>
              </a:tr>
              <a:tr h="370840">
                <a:tc>
                  <a:txBody>
                    <a:bodyPr/>
                    <a:lstStyle/>
                    <a:p>
                      <a:r>
                        <a:rPr lang="lt-LT" sz="1800" b="0" i="0" u="none" strike="noStrike" kern="1200" baseline="0" dirty="0" err="1">
                          <a:solidFill>
                            <a:srgbClr val="002060"/>
                          </a:solidFill>
                          <a:latin typeface="Times New Roman" panose="02020603050405020304" pitchFamily="18" charset="0"/>
                          <a:ea typeface="+mn-ea"/>
                          <a:cs typeface="Times New Roman" panose="02020603050405020304" pitchFamily="18" charset="0"/>
                        </a:rPr>
                        <a:t>Ethnography</a:t>
                      </a:r>
                      <a:endParaRPr lang="lt-LT" dirty="0">
                        <a:solidFill>
                          <a:srgbClr val="002060"/>
                        </a:solidFill>
                        <a:latin typeface="Times New Roman" panose="02020603050405020304" pitchFamily="18" charset="0"/>
                        <a:cs typeface="Times New Roman" panose="02020603050405020304" pitchFamily="18" charset="0"/>
                      </a:endParaRPr>
                    </a:p>
                  </a:txBody>
                  <a:tcPr/>
                </a:tc>
                <a:tc>
                  <a:txBody>
                    <a:bodyPr/>
                    <a:lstStyle/>
                    <a:p>
                      <a:pPr marL="0" algn="just" defTabSz="914400" rtl="0" eaLnBrk="1" latinLnBrk="0" hangingPunct="1"/>
                      <a:r>
                        <a:rPr lang="en-US" sz="1400" b="0" i="0" u="none" strike="noStrike" kern="1200" baseline="0" dirty="0">
                          <a:solidFill>
                            <a:srgbClr val="002060"/>
                          </a:solidFill>
                          <a:latin typeface="Times New Roman" panose="02020603050405020304" pitchFamily="18" charset="0"/>
                          <a:ea typeface="+mn-ea"/>
                          <a:cs typeface="Times New Roman" panose="02020603050405020304" pitchFamily="18" charset="0"/>
                        </a:rPr>
                        <a:t>In ethnographic studies, researchers function as instruments that understand and analyze the culture. Therefore, ethnographic investigators need to be immersed in the culture and to live among the study population. However, ethnographers have to be notified of their role as research instruments while collecting and analyzing data</a:t>
                      </a:r>
                      <a:endParaRPr lang="lt-LT" sz="1400" b="0" i="0" u="none" strike="noStrike" kern="1200" baseline="0" dirty="0">
                        <a:solidFill>
                          <a:srgbClr val="002060"/>
                        </a:solidFill>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2536911272"/>
                  </a:ext>
                </a:extLst>
              </a:tr>
            </a:tbl>
          </a:graphicData>
        </a:graphic>
      </p:graphicFrame>
      <p:sp>
        <p:nvSpPr>
          <p:cNvPr id="5" name="Slide Number Placeholder 4">
            <a:extLst>
              <a:ext uri="{FF2B5EF4-FFF2-40B4-BE49-F238E27FC236}">
                <a16:creationId xmlns:a16="http://schemas.microsoft.com/office/drawing/2014/main" id="{224E7C46-57AA-4BB4-BDCE-CCE936734B8D}"/>
              </a:ext>
            </a:extLst>
          </p:cNvPr>
          <p:cNvSpPr>
            <a:spLocks noGrp="1"/>
          </p:cNvSpPr>
          <p:nvPr>
            <p:ph type="sldNum" sz="quarter" idx="12"/>
          </p:nvPr>
        </p:nvSpPr>
        <p:spPr/>
        <p:txBody>
          <a:bodyPr/>
          <a:lstStyle/>
          <a:p>
            <a:fld id="{5D73EB33-29DA-483B-93E0-CED121B0163C}" type="slidenum">
              <a:rPr lang="en-US" smtClean="0"/>
              <a:t>6</a:t>
            </a:fld>
            <a:endParaRPr lang="en-US"/>
          </a:p>
        </p:txBody>
      </p:sp>
    </p:spTree>
    <p:extLst>
      <p:ext uri="{BB962C8B-B14F-4D97-AF65-F5344CB8AC3E}">
        <p14:creationId xmlns:p14="http://schemas.microsoft.com/office/powerpoint/2010/main" val="4174963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4AEF9-0C9F-4F1E-998D-1FA0DD606DF8}"/>
              </a:ext>
            </a:extLst>
          </p:cNvPr>
          <p:cNvSpPr>
            <a:spLocks noGrp="1"/>
          </p:cNvSpPr>
          <p:nvPr>
            <p:ph type="title"/>
          </p:nvPr>
        </p:nvSpPr>
        <p:spPr/>
        <p:txBody>
          <a:bodyPr>
            <a:normAutofit/>
          </a:bodyPr>
          <a:lstStyle/>
          <a:p>
            <a:r>
              <a:rPr lang="en-US" sz="2800" b="1" dirty="0">
                <a:solidFill>
                  <a:srgbClr val="002060"/>
                </a:solidFill>
              </a:rPr>
              <a:t>Key message </a:t>
            </a:r>
            <a:endParaRPr lang="lt-LT" sz="2800" b="1" dirty="0">
              <a:solidFill>
                <a:srgbClr val="002060"/>
              </a:solidFill>
            </a:endParaRPr>
          </a:p>
        </p:txBody>
      </p:sp>
      <p:sp>
        <p:nvSpPr>
          <p:cNvPr id="3" name="Content Placeholder 2">
            <a:extLst>
              <a:ext uri="{FF2B5EF4-FFF2-40B4-BE49-F238E27FC236}">
                <a16:creationId xmlns:a16="http://schemas.microsoft.com/office/drawing/2014/main" id="{08BB7BF1-905E-4043-B98A-910F722BF9EF}"/>
              </a:ext>
            </a:extLst>
          </p:cNvPr>
          <p:cNvSpPr>
            <a:spLocks noGrp="1"/>
          </p:cNvSpPr>
          <p:nvPr>
            <p:ph idx="1"/>
          </p:nvPr>
        </p:nvSpPr>
        <p:spPr/>
        <p:txBody>
          <a:bodyPr/>
          <a:lstStyle/>
          <a:p>
            <a:pPr algn="just"/>
            <a:r>
              <a:rPr lang="en-US" sz="1800" b="0" i="0" u="none" strike="noStrike" baseline="0" dirty="0">
                <a:solidFill>
                  <a:srgbClr val="002060"/>
                </a:solidFill>
                <a:latin typeface="Times New Roman" panose="02020603050405020304" pitchFamily="18" charset="0"/>
              </a:rPr>
              <a:t>In qualitative studies, researchers have a great responsibility and play many different roles. </a:t>
            </a:r>
          </a:p>
          <a:p>
            <a:pPr algn="just"/>
            <a:endParaRPr lang="en-US" sz="1800" b="0" i="0" u="none" strike="noStrike" baseline="0" dirty="0">
              <a:solidFill>
                <a:srgbClr val="002060"/>
              </a:solidFill>
              <a:latin typeface="Times New Roman" panose="02020603050405020304" pitchFamily="18" charset="0"/>
            </a:endParaRPr>
          </a:p>
          <a:p>
            <a:pPr algn="just"/>
            <a:r>
              <a:rPr lang="en-US" sz="1800" b="0" i="0" u="none" strike="noStrike" baseline="0" dirty="0">
                <a:solidFill>
                  <a:srgbClr val="002060"/>
                </a:solidFill>
                <a:latin typeface="Times New Roman" panose="02020603050405020304" pitchFamily="18" charset="0"/>
              </a:rPr>
              <a:t>It is argued that qualitative research that deals with sensitive topics in depth can pose emotional and other risks to both participants and researchers.</a:t>
            </a:r>
          </a:p>
          <a:p>
            <a:pPr algn="just"/>
            <a:endParaRPr lang="en-US" sz="1800" b="0" i="0" u="none" strike="noStrike" baseline="0" dirty="0">
              <a:solidFill>
                <a:srgbClr val="002060"/>
              </a:solidFill>
              <a:latin typeface="Times New Roman" panose="02020603050405020304" pitchFamily="18" charset="0"/>
            </a:endParaRPr>
          </a:p>
          <a:p>
            <a:pPr algn="just"/>
            <a:r>
              <a:rPr lang="en-US" sz="1800" b="0" i="0" u="none" strike="noStrike" baseline="0" dirty="0">
                <a:solidFill>
                  <a:srgbClr val="002060"/>
                </a:solidFill>
                <a:latin typeface="Times New Roman" panose="02020603050405020304" pitchFamily="18" charset="0"/>
              </a:rPr>
              <a:t>Clear protocols for dealing with distress should be in place so that both parties involved in </a:t>
            </a:r>
            <a:r>
              <a:rPr lang="en-US" sz="1800" b="0" i="0" u="none" strike="noStrike" baseline="0" dirty="0" err="1">
                <a:solidFill>
                  <a:srgbClr val="002060"/>
                </a:solidFill>
                <a:latin typeface="Times New Roman" panose="02020603050405020304" pitchFamily="18" charset="0"/>
              </a:rPr>
              <a:t>researchcan</a:t>
            </a:r>
            <a:r>
              <a:rPr lang="en-US" sz="1800" b="0" i="0" u="none" strike="noStrike" baseline="0" dirty="0">
                <a:solidFill>
                  <a:srgbClr val="002060"/>
                </a:solidFill>
                <a:latin typeface="Times New Roman" panose="02020603050405020304" pitchFamily="18" charset="0"/>
              </a:rPr>
              <a:t> use them if necessary.</a:t>
            </a:r>
            <a:endParaRPr lang="lt-LT" dirty="0">
              <a:solidFill>
                <a:srgbClr val="002060"/>
              </a:solidFill>
            </a:endParaRPr>
          </a:p>
        </p:txBody>
      </p:sp>
      <p:sp>
        <p:nvSpPr>
          <p:cNvPr id="4" name="Footer Placeholder 3">
            <a:extLst>
              <a:ext uri="{FF2B5EF4-FFF2-40B4-BE49-F238E27FC236}">
                <a16:creationId xmlns:a16="http://schemas.microsoft.com/office/drawing/2014/main" id="{4561A2A7-6F39-4EA4-B384-DCC7CB3735D5}"/>
              </a:ext>
            </a:extLst>
          </p:cNvPr>
          <p:cNvSpPr>
            <a:spLocks noGrp="1"/>
          </p:cNvSpPr>
          <p:nvPr>
            <p:ph type="ftr" sz="quarter" idx="11"/>
          </p:nvPr>
        </p:nvSpPr>
        <p:spPr/>
        <p:txBody>
          <a:bodyPr/>
          <a:lstStyle/>
          <a:p>
            <a:r>
              <a:rPr lang="en-US"/>
              <a:t>Accel Ed Kick-off meeting , 11-13 January 2021                         WP 2.1 Jūratė Macijauskienė - Lithuania University of Health Science (LSMU)</a:t>
            </a:r>
          </a:p>
        </p:txBody>
      </p:sp>
      <p:sp>
        <p:nvSpPr>
          <p:cNvPr id="5" name="Slide Number Placeholder 4">
            <a:extLst>
              <a:ext uri="{FF2B5EF4-FFF2-40B4-BE49-F238E27FC236}">
                <a16:creationId xmlns:a16="http://schemas.microsoft.com/office/drawing/2014/main" id="{9C1FBC4E-42FF-4FD5-BE26-9C2F3025CBC4}"/>
              </a:ext>
            </a:extLst>
          </p:cNvPr>
          <p:cNvSpPr>
            <a:spLocks noGrp="1"/>
          </p:cNvSpPr>
          <p:nvPr>
            <p:ph type="sldNum" sz="quarter" idx="12"/>
          </p:nvPr>
        </p:nvSpPr>
        <p:spPr/>
        <p:txBody>
          <a:bodyPr/>
          <a:lstStyle/>
          <a:p>
            <a:fld id="{5D73EB33-29DA-483B-93E0-CED121B0163C}" type="slidenum">
              <a:rPr lang="en-US" smtClean="0"/>
              <a:t>7</a:t>
            </a:fld>
            <a:endParaRPr lang="en-US"/>
          </a:p>
        </p:txBody>
      </p:sp>
    </p:spTree>
    <p:extLst>
      <p:ext uri="{BB962C8B-B14F-4D97-AF65-F5344CB8AC3E}">
        <p14:creationId xmlns:p14="http://schemas.microsoft.com/office/powerpoint/2010/main" val="582011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AAD2B-4073-4ED2-BC21-EF274B5DEF39}"/>
              </a:ext>
            </a:extLst>
          </p:cNvPr>
          <p:cNvSpPr>
            <a:spLocks noGrp="1"/>
          </p:cNvSpPr>
          <p:nvPr>
            <p:ph type="title"/>
          </p:nvPr>
        </p:nvSpPr>
        <p:spPr/>
        <p:txBody>
          <a:bodyPr>
            <a:normAutofit/>
          </a:bodyPr>
          <a:lstStyle/>
          <a:p>
            <a:pPr algn="ctr"/>
            <a:r>
              <a:rPr lang="en-US" sz="2800" b="1" dirty="0">
                <a:solidFill>
                  <a:srgbClr val="002060"/>
                </a:solidFill>
              </a:rPr>
              <a:t>QUESSTIONS </a:t>
            </a:r>
            <a:endParaRPr lang="lt-LT" sz="2800" b="1" dirty="0">
              <a:solidFill>
                <a:srgbClr val="002060"/>
              </a:solidFill>
            </a:endParaRPr>
          </a:p>
        </p:txBody>
      </p:sp>
      <p:pic>
        <p:nvPicPr>
          <p:cNvPr id="7" name="Content Placeholder 6">
            <a:extLst>
              <a:ext uri="{FF2B5EF4-FFF2-40B4-BE49-F238E27FC236}">
                <a16:creationId xmlns:a16="http://schemas.microsoft.com/office/drawing/2014/main" id="{7CC018DC-64D8-41C6-AAF2-66AB36C14981}"/>
              </a:ext>
            </a:extLst>
          </p:cNvPr>
          <p:cNvPicPr>
            <a:picLocks noGrp="1" noChangeAspect="1"/>
          </p:cNvPicPr>
          <p:nvPr>
            <p:ph idx="1"/>
          </p:nvPr>
        </p:nvPicPr>
        <p:blipFill rotWithShape="1">
          <a:blip r:embed="rId2"/>
          <a:srcRect l="43601" t="27364" r="26981" b="48064"/>
          <a:stretch/>
        </p:blipFill>
        <p:spPr>
          <a:xfrm>
            <a:off x="1190583" y="1882587"/>
            <a:ext cx="8509856" cy="3998096"/>
          </a:xfrm>
        </p:spPr>
      </p:pic>
      <p:sp>
        <p:nvSpPr>
          <p:cNvPr id="5" name="Slide Number Placeholder 4">
            <a:extLst>
              <a:ext uri="{FF2B5EF4-FFF2-40B4-BE49-F238E27FC236}">
                <a16:creationId xmlns:a16="http://schemas.microsoft.com/office/drawing/2014/main" id="{66671527-AD00-461D-A30E-2697BA6A2883}"/>
              </a:ext>
            </a:extLst>
          </p:cNvPr>
          <p:cNvSpPr>
            <a:spLocks noGrp="1"/>
          </p:cNvSpPr>
          <p:nvPr>
            <p:ph type="sldNum" sz="quarter" idx="12"/>
          </p:nvPr>
        </p:nvSpPr>
        <p:spPr/>
        <p:txBody>
          <a:bodyPr/>
          <a:lstStyle/>
          <a:p>
            <a:fld id="{5D73EB33-29DA-483B-93E0-CED121B0163C}" type="slidenum">
              <a:rPr lang="en-US" smtClean="0"/>
              <a:t>8</a:t>
            </a:fld>
            <a:endParaRPr lang="en-US"/>
          </a:p>
        </p:txBody>
      </p:sp>
    </p:spTree>
    <p:extLst>
      <p:ext uri="{BB962C8B-B14F-4D97-AF65-F5344CB8AC3E}">
        <p14:creationId xmlns:p14="http://schemas.microsoft.com/office/powerpoint/2010/main" val="1812365838"/>
      </p:ext>
    </p:extLst>
  </p:cSld>
  <p:clrMapOvr>
    <a:masterClrMapping/>
  </p:clrMapOvr>
</p:sld>
</file>

<file path=ppt/theme/theme1.xml><?xml version="1.0" encoding="utf-8"?>
<a:theme xmlns:a="http://schemas.openxmlformats.org/drawingml/2006/main" name="Retrospektyvinė">
  <a:themeElements>
    <a:clrScheme name="Retrospektyvinė">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ktyvinė">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yvinė">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3863</TotalTime>
  <Words>390</Words>
  <Application>Microsoft Office PowerPoint</Application>
  <PresentationFormat>Widescreen</PresentationFormat>
  <Paragraphs>49</Paragraphs>
  <Slides>8</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Calibri</vt:lpstr>
      <vt:lpstr>Calibri Light</vt:lpstr>
      <vt:lpstr>Courier New</vt:lpstr>
      <vt:lpstr>Segoe UI</vt:lpstr>
      <vt:lpstr>Times New Roman</vt:lpstr>
      <vt:lpstr>Wingdings</vt:lpstr>
      <vt:lpstr>Retrospektyvinė</vt:lpstr>
      <vt:lpstr>PowerPoint Presentation</vt:lpstr>
      <vt:lpstr>Aim</vt:lpstr>
      <vt:lpstr>Three types of problems that may affect qualitative studies: </vt:lpstr>
      <vt:lpstr>The potential ethical issues</vt:lpstr>
      <vt:lpstr>Ethical Principles</vt:lpstr>
      <vt:lpstr>Researcher’s role in qualitative methods</vt:lpstr>
      <vt:lpstr>Key message </vt:lpstr>
      <vt:lpstr>QUESSTIONS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AccelEd Kick-off meeting</dc:title>
  <dc:creator>Enrika Morkienė</dc:creator>
  <cp:lastModifiedBy>Aurelija Blaževičienė</cp:lastModifiedBy>
  <cp:revision>277</cp:revision>
  <dcterms:created xsi:type="dcterms:W3CDTF">2020-12-22T11:24:52Z</dcterms:created>
  <dcterms:modified xsi:type="dcterms:W3CDTF">2021-11-03T14:32:38Z</dcterms:modified>
</cp:coreProperties>
</file>