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6"/>
  </p:notesMasterIdLst>
  <p:sldIdLst>
    <p:sldId id="256" r:id="rId2"/>
    <p:sldId id="260" r:id="rId3"/>
    <p:sldId id="270" r:id="rId4"/>
    <p:sldId id="271" r:id="rId5"/>
    <p:sldId id="272" r:id="rId6"/>
    <p:sldId id="273" r:id="rId7"/>
    <p:sldId id="274" r:id="rId8"/>
    <p:sldId id="275" r:id="rId9"/>
    <p:sldId id="276" r:id="rId10"/>
    <p:sldId id="297" r:id="rId11"/>
    <p:sldId id="277" r:id="rId12"/>
    <p:sldId id="278" r:id="rId13"/>
    <p:sldId id="279" r:id="rId14"/>
    <p:sldId id="280" r:id="rId15"/>
    <p:sldId id="281" r:id="rId16"/>
    <p:sldId id="282" r:id="rId17"/>
    <p:sldId id="283" r:id="rId18"/>
    <p:sldId id="289" r:id="rId19"/>
    <p:sldId id="290" r:id="rId20"/>
    <p:sldId id="291" r:id="rId21"/>
    <p:sldId id="292" r:id="rId22"/>
    <p:sldId id="293" r:id="rId23"/>
    <p:sldId id="296" r:id="rId24"/>
    <p:sldId id="295"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62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1" d="100"/>
          <a:sy n="81" d="100"/>
        </p:scale>
        <p:origin x="-258" y="312"/>
      </p:cViewPr>
      <p:guideLst>
        <p:guide orient="horz" pos="624"/>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6.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8.png"/></Relationships>
</file>

<file path=ppt/diagrams/_rels/data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7.svg"/><Relationship Id="rId1" Type="http://schemas.openxmlformats.org/officeDocument/2006/relationships/image" Target="../media/image11.png"/><Relationship Id="rId4" Type="http://schemas.openxmlformats.org/officeDocument/2006/relationships/image" Target="../media/image19.svg"/></Relationships>
</file>

<file path=ppt/diagrams/_rels/data3.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14.png"/><Relationship Id="rId7" Type="http://schemas.openxmlformats.org/officeDocument/2006/relationships/image" Target="../media/image16.png"/><Relationship Id="rId2" Type="http://schemas.openxmlformats.org/officeDocument/2006/relationships/image" Target="../media/image5.svg"/><Relationship Id="rId1" Type="http://schemas.openxmlformats.org/officeDocument/2006/relationships/image" Target="../media/image13.png"/><Relationship Id="rId6" Type="http://schemas.openxmlformats.org/officeDocument/2006/relationships/image" Target="../media/image23.svg"/><Relationship Id="rId5" Type="http://schemas.openxmlformats.org/officeDocument/2006/relationships/image" Target="../media/image15.png"/><Relationship Id="rId4" Type="http://schemas.openxmlformats.org/officeDocument/2006/relationships/image" Target="../media/image21.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6.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8.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7.svg"/><Relationship Id="rId1" Type="http://schemas.openxmlformats.org/officeDocument/2006/relationships/image" Target="../media/image11.png"/><Relationship Id="rId4" Type="http://schemas.openxmlformats.org/officeDocument/2006/relationships/image" Target="../media/image19.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5.svg"/><Relationship Id="rId3" Type="http://schemas.openxmlformats.org/officeDocument/2006/relationships/image" Target="../media/image14.png"/><Relationship Id="rId7" Type="http://schemas.openxmlformats.org/officeDocument/2006/relationships/image" Target="../media/image16.png"/><Relationship Id="rId2" Type="http://schemas.openxmlformats.org/officeDocument/2006/relationships/image" Target="../media/image5.svg"/><Relationship Id="rId1" Type="http://schemas.openxmlformats.org/officeDocument/2006/relationships/image" Target="../media/image13.png"/><Relationship Id="rId6" Type="http://schemas.openxmlformats.org/officeDocument/2006/relationships/image" Target="../media/image23.svg"/><Relationship Id="rId5" Type="http://schemas.openxmlformats.org/officeDocument/2006/relationships/image" Target="../media/image15.png"/><Relationship Id="rId4" Type="http://schemas.openxmlformats.org/officeDocument/2006/relationships/image" Target="../media/image21.svg"/></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A746ED-47D7-4C74-8176-FDD74B4AC0E2}" type="doc">
      <dgm:prSet loTypeId="urn:microsoft.com/office/officeart/2005/8/layout/vList3" loCatId="list" qsTypeId="urn:microsoft.com/office/officeart/2005/8/quickstyle/simple5" qsCatId="simple" csTypeId="urn:microsoft.com/office/officeart/2005/8/colors/accent0_1" csCatId="mainScheme" phldr="1"/>
      <dgm:spPr/>
      <dgm:t>
        <a:bodyPr/>
        <a:lstStyle/>
        <a:p>
          <a:endParaRPr lang="fi-FI"/>
        </a:p>
      </dgm:t>
    </dgm:pt>
    <dgm:pt modelId="{3F7E8C56-D8BC-424C-83B5-6060C218122C}">
      <dgm:prSet phldrT="[Text]"/>
      <dgm:spPr/>
      <dgm:t>
        <a:bodyPr/>
        <a:lstStyle/>
        <a:p>
          <a:r>
            <a:rPr lang="fi-FI" b="1" dirty="0" err="1"/>
            <a:t>Documentation</a:t>
          </a:r>
          <a:r>
            <a:rPr lang="fi-FI" b="1" dirty="0"/>
            <a:t> on data </a:t>
          </a:r>
          <a:r>
            <a:rPr lang="fi-FI" b="1" dirty="0" err="1"/>
            <a:t>processing</a:t>
          </a:r>
          <a:r>
            <a:rPr lang="fi-FI" b="1" dirty="0"/>
            <a:t> and </a:t>
          </a:r>
          <a:r>
            <a:rPr lang="fi-FI" b="1" dirty="0" err="1"/>
            <a:t>content</a:t>
          </a:r>
          <a:endParaRPr lang="fi-FI" b="1" dirty="0"/>
        </a:p>
      </dgm:t>
    </dgm:pt>
    <dgm:pt modelId="{73164D48-1B5F-4FE8-89AE-6C412E35E161}" type="parTrans" cxnId="{EB891F3C-AEDF-47D6-8C96-0D743EF2977C}">
      <dgm:prSet/>
      <dgm:spPr/>
      <dgm:t>
        <a:bodyPr/>
        <a:lstStyle/>
        <a:p>
          <a:endParaRPr lang="fi-FI"/>
        </a:p>
      </dgm:t>
    </dgm:pt>
    <dgm:pt modelId="{FB506487-EA59-469D-A168-D0B5275AA3B7}" type="sibTrans" cxnId="{EB891F3C-AEDF-47D6-8C96-0D743EF2977C}">
      <dgm:prSet/>
      <dgm:spPr/>
      <dgm:t>
        <a:bodyPr/>
        <a:lstStyle/>
        <a:p>
          <a:endParaRPr lang="fi-FI"/>
        </a:p>
      </dgm:t>
    </dgm:pt>
    <dgm:pt modelId="{7DC43109-9E91-483B-83D7-2A501F906E56}">
      <dgm:prSet/>
      <dgm:spPr/>
      <dgm:t>
        <a:bodyPr/>
        <a:lstStyle/>
        <a:p>
          <a:r>
            <a:rPr lang="fi-FI" b="1" dirty="0"/>
            <a:t>Life </a:t>
          </a:r>
          <a:r>
            <a:rPr lang="fi-FI" b="1" dirty="0" err="1"/>
            <a:t>cycle</a:t>
          </a:r>
          <a:r>
            <a:rPr lang="fi-FI" b="1" dirty="0"/>
            <a:t>, </a:t>
          </a:r>
          <a:r>
            <a:rPr lang="fi-FI" b="1" dirty="0" err="1"/>
            <a:t>examples</a:t>
          </a:r>
          <a:r>
            <a:rPr lang="fi-FI" b="1" dirty="0"/>
            <a:t> of DMP</a:t>
          </a:r>
        </a:p>
      </dgm:t>
    </dgm:pt>
    <dgm:pt modelId="{6FE1C5FC-7286-4590-AE7F-198C18A59513}" type="parTrans" cxnId="{426FC3E1-72BE-45DC-9761-D1AACCCCAB94}">
      <dgm:prSet/>
      <dgm:spPr/>
      <dgm:t>
        <a:bodyPr/>
        <a:lstStyle/>
        <a:p>
          <a:endParaRPr lang="fi-FI"/>
        </a:p>
      </dgm:t>
    </dgm:pt>
    <dgm:pt modelId="{71FC0111-0107-476A-B669-504B52250A9A}" type="sibTrans" cxnId="{426FC3E1-72BE-45DC-9761-D1AACCCCAB94}">
      <dgm:prSet/>
      <dgm:spPr/>
      <dgm:t>
        <a:bodyPr/>
        <a:lstStyle/>
        <a:p>
          <a:endParaRPr lang="fi-FI"/>
        </a:p>
      </dgm:t>
    </dgm:pt>
    <dgm:pt modelId="{60900410-D46E-4BD7-BF07-1326B37BB432}">
      <dgm:prSet/>
      <dgm:spPr/>
      <dgm:t>
        <a:bodyPr/>
        <a:lstStyle/>
        <a:p>
          <a:r>
            <a:rPr lang="fi-FI" b="1" dirty="0"/>
            <a:t>Data, </a:t>
          </a:r>
          <a:r>
            <a:rPr lang="fi-FI" b="1" dirty="0" err="1"/>
            <a:t>rights</a:t>
          </a:r>
          <a:r>
            <a:rPr lang="fi-FI" b="1" dirty="0"/>
            <a:t> </a:t>
          </a:r>
        </a:p>
      </dgm:t>
    </dgm:pt>
    <dgm:pt modelId="{8F71B38C-3E84-47AB-A4C3-C1C72B5278BE}" type="parTrans" cxnId="{43AE63D3-AB43-4A8C-852A-36AA195FB193}">
      <dgm:prSet/>
      <dgm:spPr/>
      <dgm:t>
        <a:bodyPr/>
        <a:lstStyle/>
        <a:p>
          <a:endParaRPr lang="fi-FI"/>
        </a:p>
      </dgm:t>
    </dgm:pt>
    <dgm:pt modelId="{9B725BF6-92AA-44BE-97D7-34C1BDF0AAF3}" type="sibTrans" cxnId="{43AE63D3-AB43-4A8C-852A-36AA195FB193}">
      <dgm:prSet/>
      <dgm:spPr/>
      <dgm:t>
        <a:bodyPr/>
        <a:lstStyle/>
        <a:p>
          <a:endParaRPr lang="fi-FI"/>
        </a:p>
      </dgm:t>
    </dgm:pt>
    <dgm:pt modelId="{085A7A6D-2D83-4AB5-BC19-DFC6FE945DF0}">
      <dgm:prSet/>
      <dgm:spPr/>
      <dgm:t>
        <a:bodyPr/>
        <a:lstStyle/>
        <a:p>
          <a:r>
            <a:rPr lang="fi-FI" b="1" dirty="0" err="1"/>
            <a:t>Confidentiality</a:t>
          </a:r>
          <a:r>
            <a:rPr lang="fi-FI" b="1" dirty="0"/>
            <a:t> and data </a:t>
          </a:r>
          <a:r>
            <a:rPr lang="fi-FI" b="1" dirty="0" err="1"/>
            <a:t>security</a:t>
          </a:r>
          <a:endParaRPr lang="fi-FI" b="1" dirty="0"/>
        </a:p>
      </dgm:t>
    </dgm:pt>
    <dgm:pt modelId="{CC6A1800-BAD0-46D3-BF00-F10A8F3516CD}" type="parTrans" cxnId="{6787F1FD-9E04-4565-94DB-8CB2466E2786}">
      <dgm:prSet/>
      <dgm:spPr/>
      <dgm:t>
        <a:bodyPr/>
        <a:lstStyle/>
        <a:p>
          <a:endParaRPr lang="fi-FI"/>
        </a:p>
      </dgm:t>
    </dgm:pt>
    <dgm:pt modelId="{195E9422-6A41-4B42-9183-F192CDD86461}" type="sibTrans" cxnId="{6787F1FD-9E04-4565-94DB-8CB2466E2786}">
      <dgm:prSet/>
      <dgm:spPr/>
      <dgm:t>
        <a:bodyPr/>
        <a:lstStyle/>
        <a:p>
          <a:endParaRPr lang="fi-FI"/>
        </a:p>
      </dgm:t>
    </dgm:pt>
    <dgm:pt modelId="{07BC1DF2-2F39-42FE-95E8-05278E996F98}">
      <dgm:prSet/>
      <dgm:spPr/>
      <dgm:t>
        <a:bodyPr/>
        <a:lstStyle/>
        <a:p>
          <a:r>
            <a:rPr lang="fi-FI" b="1"/>
            <a:t>File formats and programs</a:t>
          </a:r>
          <a:endParaRPr lang="fi-FI" b="1" dirty="0"/>
        </a:p>
      </dgm:t>
    </dgm:pt>
    <dgm:pt modelId="{7B1CBB74-6B4E-468F-BB02-CA691C6463A5}" type="parTrans" cxnId="{52C81B72-A946-4B2B-B902-ACA4C29040F5}">
      <dgm:prSet/>
      <dgm:spPr/>
      <dgm:t>
        <a:bodyPr/>
        <a:lstStyle/>
        <a:p>
          <a:endParaRPr lang="fi-FI"/>
        </a:p>
      </dgm:t>
    </dgm:pt>
    <dgm:pt modelId="{628E1802-ECFC-401A-84C6-1064D19394B5}" type="sibTrans" cxnId="{52C81B72-A946-4B2B-B902-ACA4C29040F5}">
      <dgm:prSet/>
      <dgm:spPr/>
      <dgm:t>
        <a:bodyPr/>
        <a:lstStyle/>
        <a:p>
          <a:endParaRPr lang="fi-FI"/>
        </a:p>
      </dgm:t>
    </dgm:pt>
    <dgm:pt modelId="{362AAEBA-CA86-4202-AF32-BB58E07CDA31}" type="pres">
      <dgm:prSet presAssocID="{F3A746ED-47D7-4C74-8176-FDD74B4AC0E2}" presName="linearFlow" presStyleCnt="0">
        <dgm:presLayoutVars>
          <dgm:dir/>
          <dgm:resizeHandles val="exact"/>
        </dgm:presLayoutVars>
      </dgm:prSet>
      <dgm:spPr/>
      <dgm:t>
        <a:bodyPr/>
        <a:lstStyle/>
        <a:p>
          <a:endParaRPr lang="lt-LT"/>
        </a:p>
      </dgm:t>
    </dgm:pt>
    <dgm:pt modelId="{E8090B2C-7105-4880-A86B-0DA4FA7D2EE7}" type="pres">
      <dgm:prSet presAssocID="{60900410-D46E-4BD7-BF07-1326B37BB432}" presName="composite" presStyleCnt="0"/>
      <dgm:spPr/>
    </dgm:pt>
    <dgm:pt modelId="{634EC051-BFD7-43D1-9F2F-38F2288ED8DB}" type="pres">
      <dgm:prSet presAssocID="{60900410-D46E-4BD7-BF07-1326B37BB432}" presName="imgShp" presStyleLbl="fgImgPlace1" presStyleIdx="0" presStyleCnt="5"/>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dgm:spPr>
      <dgm:t>
        <a:bodyPr/>
        <a:lstStyle/>
        <a:p>
          <a:endParaRPr lang="lt-LT"/>
        </a:p>
      </dgm:t>
      <dgm:extLst>
        <a:ext uri="{E40237B7-FDA0-4F09-8148-C483321AD2D9}">
          <dgm14:cNvPr xmlns:dgm14="http://schemas.microsoft.com/office/drawing/2010/diagram" id="0" name="" descr="Address Book with solid fill"/>
        </a:ext>
      </dgm:extLst>
    </dgm:pt>
    <dgm:pt modelId="{B8ECB61F-65EB-4F47-8938-40F3DD76ABB8}" type="pres">
      <dgm:prSet presAssocID="{60900410-D46E-4BD7-BF07-1326B37BB432}" presName="txShp" presStyleLbl="node1" presStyleIdx="0" presStyleCnt="5">
        <dgm:presLayoutVars>
          <dgm:bulletEnabled val="1"/>
        </dgm:presLayoutVars>
      </dgm:prSet>
      <dgm:spPr/>
      <dgm:t>
        <a:bodyPr/>
        <a:lstStyle/>
        <a:p>
          <a:endParaRPr lang="lt-LT"/>
        </a:p>
      </dgm:t>
    </dgm:pt>
    <dgm:pt modelId="{3DE87C61-E8C0-4EC3-BFA6-4FDE2208EFC2}" type="pres">
      <dgm:prSet presAssocID="{9B725BF6-92AA-44BE-97D7-34C1BDF0AAF3}" presName="spacing" presStyleCnt="0"/>
      <dgm:spPr/>
    </dgm:pt>
    <dgm:pt modelId="{AFDD1F5D-58DA-4FEE-8ED3-70F1E211DD6E}" type="pres">
      <dgm:prSet presAssocID="{085A7A6D-2D83-4AB5-BC19-DFC6FE945DF0}" presName="composite" presStyleCnt="0"/>
      <dgm:spPr/>
    </dgm:pt>
    <dgm:pt modelId="{001A18D3-F94E-4385-A8DD-7A97AA068510}" type="pres">
      <dgm:prSet presAssocID="{085A7A6D-2D83-4AB5-BC19-DFC6FE945DF0}" presName="imgShp" presStyleLbl="fgImgPlace1" presStyleIdx="1" presStyleCnt="5"/>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dgm:spPr>
      <dgm:t>
        <a:bodyPr/>
        <a:lstStyle/>
        <a:p>
          <a:endParaRPr lang="lt-LT"/>
        </a:p>
      </dgm:t>
      <dgm:extLst>
        <a:ext uri="{E40237B7-FDA0-4F09-8148-C483321AD2D9}">
          <dgm14:cNvPr xmlns:dgm14="http://schemas.microsoft.com/office/drawing/2010/diagram" id="0" name="" descr="Key with solid fill"/>
        </a:ext>
      </dgm:extLst>
    </dgm:pt>
    <dgm:pt modelId="{B539A06A-EAB9-4A3E-A7CF-F0C9075764E9}" type="pres">
      <dgm:prSet presAssocID="{085A7A6D-2D83-4AB5-BC19-DFC6FE945DF0}" presName="txShp" presStyleLbl="node1" presStyleIdx="1" presStyleCnt="5">
        <dgm:presLayoutVars>
          <dgm:bulletEnabled val="1"/>
        </dgm:presLayoutVars>
      </dgm:prSet>
      <dgm:spPr/>
      <dgm:t>
        <a:bodyPr/>
        <a:lstStyle/>
        <a:p>
          <a:endParaRPr lang="lt-LT"/>
        </a:p>
      </dgm:t>
    </dgm:pt>
    <dgm:pt modelId="{094DE1E9-1515-47F6-9BF6-53BAF842FA74}" type="pres">
      <dgm:prSet presAssocID="{195E9422-6A41-4B42-9183-F192CDD86461}" presName="spacing" presStyleCnt="0"/>
      <dgm:spPr/>
    </dgm:pt>
    <dgm:pt modelId="{F15767A0-88CF-4368-A6D3-898C4B43849F}" type="pres">
      <dgm:prSet presAssocID="{07BC1DF2-2F39-42FE-95E8-05278E996F98}" presName="composite" presStyleCnt="0"/>
      <dgm:spPr/>
    </dgm:pt>
    <dgm:pt modelId="{43049D8F-AD96-48B3-83CC-FBBD95D6F1B0}" type="pres">
      <dgm:prSet presAssocID="{07BC1DF2-2F39-42FE-95E8-05278E996F98}" presName="imgShp" presStyleLbl="fgImgPlace1" presStyleIdx="2" presStyleCnt="5"/>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rcRect/>
          <a:stretch>
            <a:fillRect/>
          </a:stretch>
        </a:blipFill>
      </dgm:spPr>
      <dgm:t>
        <a:bodyPr/>
        <a:lstStyle/>
        <a:p>
          <a:endParaRPr lang="lt-LT"/>
        </a:p>
      </dgm:t>
      <dgm:extLst>
        <a:ext uri="{E40237B7-FDA0-4F09-8148-C483321AD2D9}">
          <dgm14:cNvPr xmlns:dgm14="http://schemas.microsoft.com/office/drawing/2010/diagram" id="0" name="" descr="Bad Inventory with solid fill"/>
        </a:ext>
      </dgm:extLst>
    </dgm:pt>
    <dgm:pt modelId="{C8F391F2-8093-49BB-AA4F-04EFF80717FC}" type="pres">
      <dgm:prSet presAssocID="{07BC1DF2-2F39-42FE-95E8-05278E996F98}" presName="txShp" presStyleLbl="node1" presStyleIdx="2" presStyleCnt="5">
        <dgm:presLayoutVars>
          <dgm:bulletEnabled val="1"/>
        </dgm:presLayoutVars>
      </dgm:prSet>
      <dgm:spPr/>
      <dgm:t>
        <a:bodyPr/>
        <a:lstStyle/>
        <a:p>
          <a:endParaRPr lang="lt-LT"/>
        </a:p>
      </dgm:t>
    </dgm:pt>
    <dgm:pt modelId="{CB4F0622-C5F4-4E9F-A1F6-854E4E0C3006}" type="pres">
      <dgm:prSet presAssocID="{628E1802-ECFC-401A-84C6-1064D19394B5}" presName="spacing" presStyleCnt="0"/>
      <dgm:spPr/>
    </dgm:pt>
    <dgm:pt modelId="{49C6B66C-E58D-4BFA-B36F-01DB87D318BE}" type="pres">
      <dgm:prSet presAssocID="{3F7E8C56-D8BC-424C-83B5-6060C218122C}" presName="composite" presStyleCnt="0"/>
      <dgm:spPr/>
    </dgm:pt>
    <dgm:pt modelId="{854B17D5-C918-4C43-A634-608D9CF60634}" type="pres">
      <dgm:prSet presAssocID="{3F7E8C56-D8BC-424C-83B5-6060C218122C}" presName="imgShp" presStyleLbl="fgImgPlace1" presStyleIdx="3" presStyleCnt="5"/>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rcRect/>
          <a:stretch>
            <a:fillRect/>
          </a:stretch>
        </a:blipFill>
      </dgm:spPr>
      <dgm:t>
        <a:bodyPr/>
        <a:lstStyle/>
        <a:p>
          <a:endParaRPr lang="lt-LT"/>
        </a:p>
      </dgm:t>
      <dgm:extLst>
        <a:ext uri="{E40237B7-FDA0-4F09-8148-C483321AD2D9}">
          <dgm14:cNvPr xmlns:dgm14="http://schemas.microsoft.com/office/drawing/2010/diagram" id="0" name="" descr="Bar graph with upward trend with solid fill"/>
        </a:ext>
      </dgm:extLst>
    </dgm:pt>
    <dgm:pt modelId="{8E3012B6-6E6E-4951-8918-01C0BD5676EB}" type="pres">
      <dgm:prSet presAssocID="{3F7E8C56-D8BC-424C-83B5-6060C218122C}" presName="txShp" presStyleLbl="node1" presStyleIdx="3" presStyleCnt="5">
        <dgm:presLayoutVars>
          <dgm:bulletEnabled val="1"/>
        </dgm:presLayoutVars>
      </dgm:prSet>
      <dgm:spPr/>
      <dgm:t>
        <a:bodyPr/>
        <a:lstStyle/>
        <a:p>
          <a:endParaRPr lang="lt-LT"/>
        </a:p>
      </dgm:t>
    </dgm:pt>
    <dgm:pt modelId="{5D8991AD-8CCD-40E8-92F8-A4C47EC23E95}" type="pres">
      <dgm:prSet presAssocID="{FB506487-EA59-469D-A168-D0B5275AA3B7}" presName="spacing" presStyleCnt="0"/>
      <dgm:spPr/>
    </dgm:pt>
    <dgm:pt modelId="{1944B7D7-2CF6-4074-BC72-3175C3ED123F}" type="pres">
      <dgm:prSet presAssocID="{7DC43109-9E91-483B-83D7-2A501F906E56}" presName="composite" presStyleCnt="0"/>
      <dgm:spPr/>
    </dgm:pt>
    <dgm:pt modelId="{CEBCC6B7-D719-4CBD-A6BC-4E6474777CA4}" type="pres">
      <dgm:prSet presAssocID="{7DC43109-9E91-483B-83D7-2A501F906E56}" presName="imgShp" presStyleLbl="fgImgPlace1" presStyleIdx="4" presStyleCnt="5"/>
      <dgm:spPr>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rcRect/>
          <a:stretch>
            <a:fillRect/>
          </a:stretch>
        </a:blipFill>
      </dgm:spPr>
      <dgm:t>
        <a:bodyPr/>
        <a:lstStyle/>
        <a:p>
          <a:endParaRPr lang="lt-LT"/>
        </a:p>
      </dgm:t>
      <dgm:extLst>
        <a:ext uri="{E40237B7-FDA0-4F09-8148-C483321AD2D9}">
          <dgm14:cNvPr xmlns:dgm14="http://schemas.microsoft.com/office/drawing/2010/diagram" id="0" name="" descr="Chinese Knot with solid fill"/>
        </a:ext>
      </dgm:extLst>
    </dgm:pt>
    <dgm:pt modelId="{A0C73A28-6626-400D-80FE-632431AC976C}" type="pres">
      <dgm:prSet presAssocID="{7DC43109-9E91-483B-83D7-2A501F906E56}" presName="txShp" presStyleLbl="node1" presStyleIdx="4" presStyleCnt="5">
        <dgm:presLayoutVars>
          <dgm:bulletEnabled val="1"/>
        </dgm:presLayoutVars>
      </dgm:prSet>
      <dgm:spPr/>
      <dgm:t>
        <a:bodyPr/>
        <a:lstStyle/>
        <a:p>
          <a:endParaRPr lang="lt-LT"/>
        </a:p>
      </dgm:t>
    </dgm:pt>
  </dgm:ptLst>
  <dgm:cxnLst>
    <dgm:cxn modelId="{CB1FDBA3-C180-4924-BE99-3CFF947C19E7}" type="presOf" srcId="{3F7E8C56-D8BC-424C-83B5-6060C218122C}" destId="{8E3012B6-6E6E-4951-8918-01C0BD5676EB}" srcOrd="0" destOrd="0" presId="urn:microsoft.com/office/officeart/2005/8/layout/vList3"/>
    <dgm:cxn modelId="{58E73B19-FBC5-4746-A048-516D7F29F0B1}" type="presOf" srcId="{085A7A6D-2D83-4AB5-BC19-DFC6FE945DF0}" destId="{B539A06A-EAB9-4A3E-A7CF-F0C9075764E9}" srcOrd="0" destOrd="0" presId="urn:microsoft.com/office/officeart/2005/8/layout/vList3"/>
    <dgm:cxn modelId="{52C81B72-A946-4B2B-B902-ACA4C29040F5}" srcId="{F3A746ED-47D7-4C74-8176-FDD74B4AC0E2}" destId="{07BC1DF2-2F39-42FE-95E8-05278E996F98}" srcOrd="2" destOrd="0" parTransId="{7B1CBB74-6B4E-468F-BB02-CA691C6463A5}" sibTransId="{628E1802-ECFC-401A-84C6-1064D19394B5}"/>
    <dgm:cxn modelId="{6787F1FD-9E04-4565-94DB-8CB2466E2786}" srcId="{F3A746ED-47D7-4C74-8176-FDD74B4AC0E2}" destId="{085A7A6D-2D83-4AB5-BC19-DFC6FE945DF0}" srcOrd="1" destOrd="0" parTransId="{CC6A1800-BAD0-46D3-BF00-F10A8F3516CD}" sibTransId="{195E9422-6A41-4B42-9183-F192CDD86461}"/>
    <dgm:cxn modelId="{E55074C8-1B24-453C-BD0A-C2D7C8DF7BD5}" type="presOf" srcId="{7DC43109-9E91-483B-83D7-2A501F906E56}" destId="{A0C73A28-6626-400D-80FE-632431AC976C}" srcOrd="0" destOrd="0" presId="urn:microsoft.com/office/officeart/2005/8/layout/vList3"/>
    <dgm:cxn modelId="{43AE63D3-AB43-4A8C-852A-36AA195FB193}" srcId="{F3A746ED-47D7-4C74-8176-FDD74B4AC0E2}" destId="{60900410-D46E-4BD7-BF07-1326B37BB432}" srcOrd="0" destOrd="0" parTransId="{8F71B38C-3E84-47AB-A4C3-C1C72B5278BE}" sibTransId="{9B725BF6-92AA-44BE-97D7-34C1BDF0AAF3}"/>
    <dgm:cxn modelId="{729236C0-C582-432B-9C95-221729C9EC8B}" type="presOf" srcId="{60900410-D46E-4BD7-BF07-1326B37BB432}" destId="{B8ECB61F-65EB-4F47-8938-40F3DD76ABB8}" srcOrd="0" destOrd="0" presId="urn:microsoft.com/office/officeart/2005/8/layout/vList3"/>
    <dgm:cxn modelId="{46A5D2D6-4062-4038-B392-C2A7B10DED2E}" type="presOf" srcId="{F3A746ED-47D7-4C74-8176-FDD74B4AC0E2}" destId="{362AAEBA-CA86-4202-AF32-BB58E07CDA31}" srcOrd="0" destOrd="0" presId="urn:microsoft.com/office/officeart/2005/8/layout/vList3"/>
    <dgm:cxn modelId="{1893A862-2859-4B03-BF77-01075B9184DE}" type="presOf" srcId="{07BC1DF2-2F39-42FE-95E8-05278E996F98}" destId="{C8F391F2-8093-49BB-AA4F-04EFF80717FC}" srcOrd="0" destOrd="0" presId="urn:microsoft.com/office/officeart/2005/8/layout/vList3"/>
    <dgm:cxn modelId="{EB891F3C-AEDF-47D6-8C96-0D743EF2977C}" srcId="{F3A746ED-47D7-4C74-8176-FDD74B4AC0E2}" destId="{3F7E8C56-D8BC-424C-83B5-6060C218122C}" srcOrd="3" destOrd="0" parTransId="{73164D48-1B5F-4FE8-89AE-6C412E35E161}" sibTransId="{FB506487-EA59-469D-A168-D0B5275AA3B7}"/>
    <dgm:cxn modelId="{426FC3E1-72BE-45DC-9761-D1AACCCCAB94}" srcId="{F3A746ED-47D7-4C74-8176-FDD74B4AC0E2}" destId="{7DC43109-9E91-483B-83D7-2A501F906E56}" srcOrd="4" destOrd="0" parTransId="{6FE1C5FC-7286-4590-AE7F-198C18A59513}" sibTransId="{71FC0111-0107-476A-B669-504B52250A9A}"/>
    <dgm:cxn modelId="{C361FED5-0F8A-43D6-B298-FE80E7B9D7D1}" type="presParOf" srcId="{362AAEBA-CA86-4202-AF32-BB58E07CDA31}" destId="{E8090B2C-7105-4880-A86B-0DA4FA7D2EE7}" srcOrd="0" destOrd="0" presId="urn:microsoft.com/office/officeart/2005/8/layout/vList3"/>
    <dgm:cxn modelId="{08B7C9BF-4D92-4534-802A-5A8576707321}" type="presParOf" srcId="{E8090B2C-7105-4880-A86B-0DA4FA7D2EE7}" destId="{634EC051-BFD7-43D1-9F2F-38F2288ED8DB}" srcOrd="0" destOrd="0" presId="urn:microsoft.com/office/officeart/2005/8/layout/vList3"/>
    <dgm:cxn modelId="{407DA8D9-23BA-4841-A04E-E89150866FFC}" type="presParOf" srcId="{E8090B2C-7105-4880-A86B-0DA4FA7D2EE7}" destId="{B8ECB61F-65EB-4F47-8938-40F3DD76ABB8}" srcOrd="1" destOrd="0" presId="urn:microsoft.com/office/officeart/2005/8/layout/vList3"/>
    <dgm:cxn modelId="{349345F4-6AB0-4D30-89B1-8E842FE5F714}" type="presParOf" srcId="{362AAEBA-CA86-4202-AF32-BB58E07CDA31}" destId="{3DE87C61-E8C0-4EC3-BFA6-4FDE2208EFC2}" srcOrd="1" destOrd="0" presId="urn:microsoft.com/office/officeart/2005/8/layout/vList3"/>
    <dgm:cxn modelId="{F1C14600-4374-49C1-8302-9C3F53857646}" type="presParOf" srcId="{362AAEBA-CA86-4202-AF32-BB58E07CDA31}" destId="{AFDD1F5D-58DA-4FEE-8ED3-70F1E211DD6E}" srcOrd="2" destOrd="0" presId="urn:microsoft.com/office/officeart/2005/8/layout/vList3"/>
    <dgm:cxn modelId="{634D1126-4247-4701-A376-1CB8B6A70855}" type="presParOf" srcId="{AFDD1F5D-58DA-4FEE-8ED3-70F1E211DD6E}" destId="{001A18D3-F94E-4385-A8DD-7A97AA068510}" srcOrd="0" destOrd="0" presId="urn:microsoft.com/office/officeart/2005/8/layout/vList3"/>
    <dgm:cxn modelId="{D9E21FEB-56F5-44B0-A1FD-F38B5591EFFB}" type="presParOf" srcId="{AFDD1F5D-58DA-4FEE-8ED3-70F1E211DD6E}" destId="{B539A06A-EAB9-4A3E-A7CF-F0C9075764E9}" srcOrd="1" destOrd="0" presId="urn:microsoft.com/office/officeart/2005/8/layout/vList3"/>
    <dgm:cxn modelId="{216CF820-4A8E-4730-9205-475E4B86DC0B}" type="presParOf" srcId="{362AAEBA-CA86-4202-AF32-BB58E07CDA31}" destId="{094DE1E9-1515-47F6-9BF6-53BAF842FA74}" srcOrd="3" destOrd="0" presId="urn:microsoft.com/office/officeart/2005/8/layout/vList3"/>
    <dgm:cxn modelId="{8D216BB2-D379-4D02-B56F-57B71AB68419}" type="presParOf" srcId="{362AAEBA-CA86-4202-AF32-BB58E07CDA31}" destId="{F15767A0-88CF-4368-A6D3-898C4B43849F}" srcOrd="4" destOrd="0" presId="urn:microsoft.com/office/officeart/2005/8/layout/vList3"/>
    <dgm:cxn modelId="{5E4E85E8-8B70-491B-9C6B-ACC15E939134}" type="presParOf" srcId="{F15767A0-88CF-4368-A6D3-898C4B43849F}" destId="{43049D8F-AD96-48B3-83CC-FBBD95D6F1B0}" srcOrd="0" destOrd="0" presId="urn:microsoft.com/office/officeart/2005/8/layout/vList3"/>
    <dgm:cxn modelId="{2C34CBC3-2463-4B07-8EC9-83F276E3FC13}" type="presParOf" srcId="{F15767A0-88CF-4368-A6D3-898C4B43849F}" destId="{C8F391F2-8093-49BB-AA4F-04EFF80717FC}" srcOrd="1" destOrd="0" presId="urn:microsoft.com/office/officeart/2005/8/layout/vList3"/>
    <dgm:cxn modelId="{6F187112-A8E9-471B-95F9-0D8172F4D373}" type="presParOf" srcId="{362AAEBA-CA86-4202-AF32-BB58E07CDA31}" destId="{CB4F0622-C5F4-4E9F-A1F6-854E4E0C3006}" srcOrd="5" destOrd="0" presId="urn:microsoft.com/office/officeart/2005/8/layout/vList3"/>
    <dgm:cxn modelId="{8161FA28-2C19-4434-86EF-6947526531D1}" type="presParOf" srcId="{362AAEBA-CA86-4202-AF32-BB58E07CDA31}" destId="{49C6B66C-E58D-4BFA-B36F-01DB87D318BE}" srcOrd="6" destOrd="0" presId="urn:microsoft.com/office/officeart/2005/8/layout/vList3"/>
    <dgm:cxn modelId="{304FDEBC-C217-494B-8509-8A9D864FA438}" type="presParOf" srcId="{49C6B66C-E58D-4BFA-B36F-01DB87D318BE}" destId="{854B17D5-C918-4C43-A634-608D9CF60634}" srcOrd="0" destOrd="0" presId="urn:microsoft.com/office/officeart/2005/8/layout/vList3"/>
    <dgm:cxn modelId="{B2D88BF2-717B-4BAE-9376-1662B0535B38}" type="presParOf" srcId="{49C6B66C-E58D-4BFA-B36F-01DB87D318BE}" destId="{8E3012B6-6E6E-4951-8918-01C0BD5676EB}" srcOrd="1" destOrd="0" presId="urn:microsoft.com/office/officeart/2005/8/layout/vList3"/>
    <dgm:cxn modelId="{1F61A060-01DB-4B2B-9076-12CAA757579C}" type="presParOf" srcId="{362AAEBA-CA86-4202-AF32-BB58E07CDA31}" destId="{5D8991AD-8CCD-40E8-92F8-A4C47EC23E95}" srcOrd="7" destOrd="0" presId="urn:microsoft.com/office/officeart/2005/8/layout/vList3"/>
    <dgm:cxn modelId="{F1B734AD-44F4-4C9E-90F5-EE481A76FBA1}" type="presParOf" srcId="{362AAEBA-CA86-4202-AF32-BB58E07CDA31}" destId="{1944B7D7-2CF6-4074-BC72-3175C3ED123F}" srcOrd="8" destOrd="0" presId="urn:microsoft.com/office/officeart/2005/8/layout/vList3"/>
    <dgm:cxn modelId="{6B137C59-5FEC-4254-AE3F-30B46BECA46E}" type="presParOf" srcId="{1944B7D7-2CF6-4074-BC72-3175C3ED123F}" destId="{CEBCC6B7-D719-4CBD-A6BC-4E6474777CA4}" srcOrd="0" destOrd="0" presId="urn:microsoft.com/office/officeart/2005/8/layout/vList3"/>
    <dgm:cxn modelId="{B90ED524-B453-4036-808C-8A9AAEF596CA}" type="presParOf" srcId="{1944B7D7-2CF6-4074-BC72-3175C3ED123F}" destId="{A0C73A28-6626-400D-80FE-632431AC976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15E1624-24BA-438C-98D8-635B83B27E0C}" type="doc">
      <dgm:prSet loTypeId="urn:microsoft.com/office/officeart/2005/8/layout/hierarchy2" loCatId="hierarchy" qsTypeId="urn:microsoft.com/office/officeart/2005/8/quickstyle/simple5" qsCatId="simple" csTypeId="urn:microsoft.com/office/officeart/2005/8/colors/accent0_1" csCatId="mainScheme" phldr="1"/>
      <dgm:spPr/>
      <dgm:t>
        <a:bodyPr/>
        <a:lstStyle/>
        <a:p>
          <a:endParaRPr lang="fi-FI"/>
        </a:p>
      </dgm:t>
    </dgm:pt>
    <dgm:pt modelId="{8ADDEC1B-F4D5-4638-BB83-9B19654CB17A}">
      <dgm:prSet phldrT="[Text]"/>
      <dgm:spPr/>
      <dgm:t>
        <a:bodyPr/>
        <a:lstStyle/>
        <a:p>
          <a:r>
            <a:rPr lang="fi-FI" dirty="0"/>
            <a:t>Data management </a:t>
          </a:r>
          <a:r>
            <a:rPr lang="fi-FI" dirty="0" err="1"/>
            <a:t>resources</a:t>
          </a:r>
          <a:endParaRPr lang="fi-FI" dirty="0"/>
        </a:p>
      </dgm:t>
      <dgm:extLst>
        <a:ext uri="{E40237B7-FDA0-4F09-8148-C483321AD2D9}">
          <dgm14:cNvPr xmlns:dgm14="http://schemas.microsoft.com/office/drawing/2010/diagram" id="0" name="" descr="Opening, publishing and archiving the data after the research project "/>
        </a:ext>
      </dgm:extLst>
    </dgm:pt>
    <dgm:pt modelId="{9F7ACBA4-4E40-4F22-ADE0-217C2882A6A8}" type="parTrans" cxnId="{7810D72D-0195-4BD3-AC32-9D7B6004A8D7}">
      <dgm:prSet/>
      <dgm:spPr/>
      <dgm:t>
        <a:bodyPr/>
        <a:lstStyle/>
        <a:p>
          <a:endParaRPr lang="fi-FI"/>
        </a:p>
      </dgm:t>
    </dgm:pt>
    <dgm:pt modelId="{5455F009-7CA8-4281-A458-4D2C69C4498A}" type="sibTrans" cxnId="{7810D72D-0195-4BD3-AC32-9D7B6004A8D7}">
      <dgm:prSet/>
      <dgm:spPr/>
      <dgm:t>
        <a:bodyPr/>
        <a:lstStyle/>
        <a:p>
          <a:endParaRPr lang="fi-FI"/>
        </a:p>
      </dgm:t>
    </dgm:pt>
    <dgm:pt modelId="{A37E0E93-558E-4FCC-94FF-6D3137EC322B}">
      <dgm:prSet/>
      <dgm:spPr/>
      <dgm:t>
        <a:bodyPr/>
        <a:lstStyle/>
        <a:p>
          <a:r>
            <a:rPr lang="fi-FI" dirty="0" err="1"/>
            <a:t>Budget</a:t>
          </a:r>
          <a:endParaRPr lang="fi-FI" dirty="0"/>
        </a:p>
      </dgm:t>
    </dgm:pt>
    <dgm:pt modelId="{49FFFAA8-F27B-4A71-B483-C40D877AE168}" type="parTrans" cxnId="{0A1F6278-D660-42C4-9543-08AD442BE492}">
      <dgm:prSet/>
      <dgm:spPr/>
      <dgm:t>
        <a:bodyPr/>
        <a:lstStyle/>
        <a:p>
          <a:endParaRPr lang="fi-FI"/>
        </a:p>
      </dgm:t>
    </dgm:pt>
    <dgm:pt modelId="{2AA4C391-4415-460F-AA15-07401A358090}" type="sibTrans" cxnId="{0A1F6278-D660-42C4-9543-08AD442BE492}">
      <dgm:prSet/>
      <dgm:spPr/>
      <dgm:t>
        <a:bodyPr/>
        <a:lstStyle/>
        <a:p>
          <a:endParaRPr lang="fi-FI"/>
        </a:p>
      </dgm:t>
    </dgm:pt>
    <dgm:pt modelId="{66769A28-6087-41B3-8986-496BFB54F51B}" type="pres">
      <dgm:prSet presAssocID="{615E1624-24BA-438C-98D8-635B83B27E0C}" presName="diagram" presStyleCnt="0">
        <dgm:presLayoutVars>
          <dgm:chPref val="1"/>
          <dgm:dir/>
          <dgm:animOne val="branch"/>
          <dgm:animLvl val="lvl"/>
          <dgm:resizeHandles val="exact"/>
        </dgm:presLayoutVars>
      </dgm:prSet>
      <dgm:spPr/>
      <dgm:t>
        <a:bodyPr/>
        <a:lstStyle/>
        <a:p>
          <a:endParaRPr lang="lt-LT"/>
        </a:p>
      </dgm:t>
    </dgm:pt>
    <dgm:pt modelId="{00C7AAF9-B745-4CAF-B83D-7AEB5954FC8F}" type="pres">
      <dgm:prSet presAssocID="{8ADDEC1B-F4D5-4638-BB83-9B19654CB17A}" presName="root1" presStyleCnt="0"/>
      <dgm:spPr/>
    </dgm:pt>
    <dgm:pt modelId="{7EBDB9B0-A8F6-4133-9C55-5C6F5ADDEA83}" type="pres">
      <dgm:prSet presAssocID="{8ADDEC1B-F4D5-4638-BB83-9B19654CB17A}" presName="LevelOneTextNode" presStyleLbl="node0" presStyleIdx="0" presStyleCnt="1" custScaleX="188382">
        <dgm:presLayoutVars>
          <dgm:chPref val="3"/>
        </dgm:presLayoutVars>
      </dgm:prSet>
      <dgm:spPr/>
      <dgm:t>
        <a:bodyPr/>
        <a:lstStyle/>
        <a:p>
          <a:endParaRPr lang="lt-LT"/>
        </a:p>
      </dgm:t>
    </dgm:pt>
    <dgm:pt modelId="{864FCAF8-740C-4A39-9DAC-F50EAF0700FC}" type="pres">
      <dgm:prSet presAssocID="{8ADDEC1B-F4D5-4638-BB83-9B19654CB17A}" presName="level2hierChild" presStyleCnt="0"/>
      <dgm:spPr/>
    </dgm:pt>
    <dgm:pt modelId="{B83953A0-E915-45A5-90B7-03830AB7FB8C}" type="pres">
      <dgm:prSet presAssocID="{49FFFAA8-F27B-4A71-B483-C40D877AE168}" presName="conn2-1" presStyleLbl="parChTrans1D2" presStyleIdx="0" presStyleCnt="1"/>
      <dgm:spPr/>
      <dgm:t>
        <a:bodyPr/>
        <a:lstStyle/>
        <a:p>
          <a:endParaRPr lang="lt-LT"/>
        </a:p>
      </dgm:t>
    </dgm:pt>
    <dgm:pt modelId="{42507E6A-19D0-4CBF-B87B-47A9D7519D8B}" type="pres">
      <dgm:prSet presAssocID="{49FFFAA8-F27B-4A71-B483-C40D877AE168}" presName="connTx" presStyleLbl="parChTrans1D2" presStyleIdx="0" presStyleCnt="1"/>
      <dgm:spPr/>
      <dgm:t>
        <a:bodyPr/>
        <a:lstStyle/>
        <a:p>
          <a:endParaRPr lang="lt-LT"/>
        </a:p>
      </dgm:t>
    </dgm:pt>
    <dgm:pt modelId="{85ECCEF6-3413-43FB-898C-64510DFE57AF}" type="pres">
      <dgm:prSet presAssocID="{A37E0E93-558E-4FCC-94FF-6D3137EC322B}" presName="root2" presStyleCnt="0"/>
      <dgm:spPr/>
    </dgm:pt>
    <dgm:pt modelId="{E9E7FC0C-78C0-4584-907A-DD5D9A031A25}" type="pres">
      <dgm:prSet presAssocID="{A37E0E93-558E-4FCC-94FF-6D3137EC322B}" presName="LevelTwoTextNode" presStyleLbl="node2" presStyleIdx="0" presStyleCnt="1">
        <dgm:presLayoutVars>
          <dgm:chPref val="3"/>
        </dgm:presLayoutVars>
      </dgm:prSet>
      <dgm:spPr/>
      <dgm:t>
        <a:bodyPr/>
        <a:lstStyle/>
        <a:p>
          <a:endParaRPr lang="lt-LT"/>
        </a:p>
      </dgm:t>
    </dgm:pt>
    <dgm:pt modelId="{CADB4FD8-B43C-46A6-8727-B611845FF3FC}" type="pres">
      <dgm:prSet presAssocID="{A37E0E93-558E-4FCC-94FF-6D3137EC322B}" presName="level3hierChild" presStyleCnt="0"/>
      <dgm:spPr/>
    </dgm:pt>
  </dgm:ptLst>
  <dgm:cxnLst>
    <dgm:cxn modelId="{A1EEBDC8-5CE6-426D-8AD6-050BA1429C3E}" type="presOf" srcId="{49FFFAA8-F27B-4A71-B483-C40D877AE168}" destId="{B83953A0-E915-45A5-90B7-03830AB7FB8C}" srcOrd="0" destOrd="0" presId="urn:microsoft.com/office/officeart/2005/8/layout/hierarchy2"/>
    <dgm:cxn modelId="{7810D72D-0195-4BD3-AC32-9D7B6004A8D7}" srcId="{615E1624-24BA-438C-98D8-635B83B27E0C}" destId="{8ADDEC1B-F4D5-4638-BB83-9B19654CB17A}" srcOrd="0" destOrd="0" parTransId="{9F7ACBA4-4E40-4F22-ADE0-217C2882A6A8}" sibTransId="{5455F009-7CA8-4281-A458-4D2C69C4498A}"/>
    <dgm:cxn modelId="{6CB55BA0-DF18-4E64-94FC-F04018930844}" type="presOf" srcId="{A37E0E93-558E-4FCC-94FF-6D3137EC322B}" destId="{E9E7FC0C-78C0-4584-907A-DD5D9A031A25}" srcOrd="0" destOrd="0" presId="urn:microsoft.com/office/officeart/2005/8/layout/hierarchy2"/>
    <dgm:cxn modelId="{0A1F6278-D660-42C4-9543-08AD442BE492}" srcId="{8ADDEC1B-F4D5-4638-BB83-9B19654CB17A}" destId="{A37E0E93-558E-4FCC-94FF-6D3137EC322B}" srcOrd="0" destOrd="0" parTransId="{49FFFAA8-F27B-4A71-B483-C40D877AE168}" sibTransId="{2AA4C391-4415-460F-AA15-07401A358090}"/>
    <dgm:cxn modelId="{DCB5DAC3-D8B0-4963-A087-57CE723F7B8D}" type="presOf" srcId="{49FFFAA8-F27B-4A71-B483-C40D877AE168}" destId="{42507E6A-19D0-4CBF-B87B-47A9D7519D8B}" srcOrd="1" destOrd="0" presId="urn:microsoft.com/office/officeart/2005/8/layout/hierarchy2"/>
    <dgm:cxn modelId="{87284998-D809-4F04-AD41-CB8F43F8B2F4}" type="presOf" srcId="{8ADDEC1B-F4D5-4638-BB83-9B19654CB17A}" destId="{7EBDB9B0-A8F6-4133-9C55-5C6F5ADDEA83}" srcOrd="0" destOrd="0" presId="urn:microsoft.com/office/officeart/2005/8/layout/hierarchy2"/>
    <dgm:cxn modelId="{FEA65DAF-B6A3-426A-B257-BB3597077E89}" type="presOf" srcId="{615E1624-24BA-438C-98D8-635B83B27E0C}" destId="{66769A28-6087-41B3-8986-496BFB54F51B}" srcOrd="0" destOrd="0" presId="urn:microsoft.com/office/officeart/2005/8/layout/hierarchy2"/>
    <dgm:cxn modelId="{B0316B0E-BC6B-4B9B-873E-97D49AA6F368}" type="presParOf" srcId="{66769A28-6087-41B3-8986-496BFB54F51B}" destId="{00C7AAF9-B745-4CAF-B83D-7AEB5954FC8F}" srcOrd="0" destOrd="0" presId="urn:microsoft.com/office/officeart/2005/8/layout/hierarchy2"/>
    <dgm:cxn modelId="{E9EA0595-60A9-4378-A3DB-36ACDFE09958}" type="presParOf" srcId="{00C7AAF9-B745-4CAF-B83D-7AEB5954FC8F}" destId="{7EBDB9B0-A8F6-4133-9C55-5C6F5ADDEA83}" srcOrd="0" destOrd="0" presId="urn:microsoft.com/office/officeart/2005/8/layout/hierarchy2"/>
    <dgm:cxn modelId="{601128A9-B871-4296-BB83-772302F0FE49}" type="presParOf" srcId="{00C7AAF9-B745-4CAF-B83D-7AEB5954FC8F}" destId="{864FCAF8-740C-4A39-9DAC-F50EAF0700FC}" srcOrd="1" destOrd="0" presId="urn:microsoft.com/office/officeart/2005/8/layout/hierarchy2"/>
    <dgm:cxn modelId="{11F4AA6D-AA5F-42B8-816A-F696A5C15D80}" type="presParOf" srcId="{864FCAF8-740C-4A39-9DAC-F50EAF0700FC}" destId="{B83953A0-E915-45A5-90B7-03830AB7FB8C}" srcOrd="0" destOrd="0" presId="urn:microsoft.com/office/officeart/2005/8/layout/hierarchy2"/>
    <dgm:cxn modelId="{FD05910D-954D-4347-BC2E-5CF67ADA2FF4}" type="presParOf" srcId="{B83953A0-E915-45A5-90B7-03830AB7FB8C}" destId="{42507E6A-19D0-4CBF-B87B-47A9D7519D8B}" srcOrd="0" destOrd="0" presId="urn:microsoft.com/office/officeart/2005/8/layout/hierarchy2"/>
    <dgm:cxn modelId="{5A3CAE15-2997-4982-AB3D-0CDFE2B90C98}" type="presParOf" srcId="{864FCAF8-740C-4A39-9DAC-F50EAF0700FC}" destId="{85ECCEF6-3413-43FB-898C-64510DFE57AF}" srcOrd="1" destOrd="0" presId="urn:microsoft.com/office/officeart/2005/8/layout/hierarchy2"/>
    <dgm:cxn modelId="{620AB281-07D0-4F78-BE52-24E3338520FD}" type="presParOf" srcId="{85ECCEF6-3413-43FB-898C-64510DFE57AF}" destId="{E9E7FC0C-78C0-4584-907A-DD5D9A031A25}" srcOrd="0" destOrd="0" presId="urn:microsoft.com/office/officeart/2005/8/layout/hierarchy2"/>
    <dgm:cxn modelId="{C0D8DE0F-70EB-4415-A22A-A3AF715DFCC5}" type="presParOf" srcId="{85ECCEF6-3413-43FB-898C-64510DFE57AF}" destId="{CADB4FD8-B43C-46A6-8727-B611845FF3F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08D31E4-FDFE-4734-B6EC-F480B6E96EB1}" type="doc">
      <dgm:prSet loTypeId="urn:microsoft.com/office/officeart/2005/8/layout/cycle3" loCatId="cycle" qsTypeId="urn:microsoft.com/office/officeart/2005/8/quickstyle/simple1" qsCatId="simple" csTypeId="urn:microsoft.com/office/officeart/2005/8/colors/accent0_1" csCatId="mainScheme" phldr="1"/>
      <dgm:spPr/>
      <dgm:t>
        <a:bodyPr/>
        <a:lstStyle/>
        <a:p>
          <a:endParaRPr lang="fi-FI"/>
        </a:p>
      </dgm:t>
    </dgm:pt>
    <dgm:pt modelId="{03161714-016A-41AA-859A-B8761831453D}">
      <dgm:prSet phldrT="[Text]"/>
      <dgm:spPr/>
      <dgm:t>
        <a:bodyPr/>
        <a:lstStyle/>
        <a:p>
          <a:r>
            <a:rPr lang="fi-FI" b="1" dirty="0"/>
            <a:t>RIGHTS</a:t>
          </a:r>
        </a:p>
      </dgm:t>
    </dgm:pt>
    <dgm:pt modelId="{199CAD8B-E75D-4D6E-9C49-CC36F6733A61}" type="parTrans" cxnId="{A403A66A-9646-4AC6-A015-F09231B77544}">
      <dgm:prSet/>
      <dgm:spPr/>
      <dgm:t>
        <a:bodyPr/>
        <a:lstStyle/>
        <a:p>
          <a:endParaRPr lang="fi-FI"/>
        </a:p>
      </dgm:t>
    </dgm:pt>
    <dgm:pt modelId="{19003ADD-78D9-446B-A197-AF4A13615B3A}" type="sibTrans" cxnId="{A403A66A-9646-4AC6-A015-F09231B77544}">
      <dgm:prSet/>
      <dgm:spPr/>
      <dgm:t>
        <a:bodyPr/>
        <a:lstStyle/>
        <a:p>
          <a:endParaRPr lang="fi-FI"/>
        </a:p>
      </dgm:t>
    </dgm:pt>
    <dgm:pt modelId="{D2C52DA0-DD7A-4DB1-B5A8-7522F8485D2E}">
      <dgm:prSet/>
      <dgm:spPr/>
      <dgm:t>
        <a:bodyPr/>
        <a:lstStyle/>
        <a:p>
          <a:r>
            <a:rPr lang="en-US" dirty="0"/>
            <a:t> Who owns the copyright, Intellectual Property Rights and management rights to data?</a:t>
          </a:r>
          <a:endParaRPr lang="fi-FI" dirty="0"/>
        </a:p>
      </dgm:t>
    </dgm:pt>
    <dgm:pt modelId="{F0B747F0-FDFE-403D-BB16-55BC1373A46E}" type="parTrans" cxnId="{7C40EC4A-1462-4625-A756-F3B8313CDFF9}">
      <dgm:prSet/>
      <dgm:spPr/>
      <dgm:t>
        <a:bodyPr/>
        <a:lstStyle/>
        <a:p>
          <a:endParaRPr lang="fi-FI"/>
        </a:p>
      </dgm:t>
    </dgm:pt>
    <dgm:pt modelId="{0A7976E6-3D05-43F4-AB4E-E7980FBC8E53}" type="sibTrans" cxnId="{7C40EC4A-1462-4625-A756-F3B8313CDFF9}">
      <dgm:prSet/>
      <dgm:spPr/>
      <dgm:t>
        <a:bodyPr/>
        <a:lstStyle/>
        <a:p>
          <a:endParaRPr lang="fi-FI"/>
        </a:p>
      </dgm:t>
    </dgm:pt>
    <dgm:pt modelId="{2E2EC8CC-35DB-4158-9B5B-40062608377A}">
      <dgm:prSet/>
      <dgm:spPr/>
      <dgm:t>
        <a:bodyPr/>
        <a:lstStyle/>
        <a:p>
          <a:r>
            <a:rPr lang="en-US" dirty="0"/>
            <a:t> Who has the right to grant access to data?</a:t>
          </a:r>
          <a:endParaRPr lang="fi-FI" dirty="0"/>
        </a:p>
      </dgm:t>
    </dgm:pt>
    <dgm:pt modelId="{DC55D837-D579-46E6-964C-2076D423E3AE}" type="parTrans" cxnId="{650B3A82-CF22-4ABC-BE47-BA31F2AAB74D}">
      <dgm:prSet/>
      <dgm:spPr/>
      <dgm:t>
        <a:bodyPr/>
        <a:lstStyle/>
        <a:p>
          <a:endParaRPr lang="fi-FI"/>
        </a:p>
      </dgm:t>
    </dgm:pt>
    <dgm:pt modelId="{B11BF906-866B-4E4D-B685-B0A319F0A192}" type="sibTrans" cxnId="{650B3A82-CF22-4ABC-BE47-BA31F2AAB74D}">
      <dgm:prSet/>
      <dgm:spPr/>
      <dgm:t>
        <a:bodyPr/>
        <a:lstStyle/>
        <a:p>
          <a:endParaRPr lang="fi-FI"/>
        </a:p>
      </dgm:t>
    </dgm:pt>
    <dgm:pt modelId="{2F52E7FF-6FF2-4278-BF0C-B29DC667CC1B}">
      <dgm:prSet/>
      <dgm:spPr/>
      <dgm:t>
        <a:bodyPr/>
        <a:lstStyle/>
        <a:p>
          <a:r>
            <a:rPr lang="en-US" dirty="0"/>
            <a:t> What procedures are used to inform research participants?</a:t>
          </a:r>
          <a:endParaRPr lang="fi-FI" dirty="0"/>
        </a:p>
      </dgm:t>
    </dgm:pt>
    <dgm:pt modelId="{0CEF4CD4-2BCA-407D-ABC3-310FB2EE2711}" type="parTrans" cxnId="{46A4AD53-1845-4715-939B-DB8DA9EF8F5C}">
      <dgm:prSet/>
      <dgm:spPr/>
      <dgm:t>
        <a:bodyPr/>
        <a:lstStyle/>
        <a:p>
          <a:endParaRPr lang="fi-FI"/>
        </a:p>
      </dgm:t>
    </dgm:pt>
    <dgm:pt modelId="{838D12F4-3F73-4E2C-89B2-8ADE84F6F3A0}" type="sibTrans" cxnId="{46A4AD53-1845-4715-939B-DB8DA9EF8F5C}">
      <dgm:prSet/>
      <dgm:spPr/>
      <dgm:t>
        <a:bodyPr/>
        <a:lstStyle/>
        <a:p>
          <a:endParaRPr lang="fi-FI"/>
        </a:p>
      </dgm:t>
    </dgm:pt>
    <dgm:pt modelId="{C3FABB0A-C231-41FC-B5BE-DE2FF8B78335}" type="pres">
      <dgm:prSet presAssocID="{B08D31E4-FDFE-4734-B6EC-F480B6E96EB1}" presName="Name0" presStyleCnt="0">
        <dgm:presLayoutVars>
          <dgm:dir/>
          <dgm:resizeHandles val="exact"/>
        </dgm:presLayoutVars>
      </dgm:prSet>
      <dgm:spPr/>
      <dgm:t>
        <a:bodyPr/>
        <a:lstStyle/>
        <a:p>
          <a:endParaRPr lang="lt-LT"/>
        </a:p>
      </dgm:t>
    </dgm:pt>
    <dgm:pt modelId="{3A30B727-BE35-4A60-9BC5-D7486D5410C6}" type="pres">
      <dgm:prSet presAssocID="{B08D31E4-FDFE-4734-B6EC-F480B6E96EB1}" presName="cycle" presStyleCnt="0"/>
      <dgm:spPr/>
    </dgm:pt>
    <dgm:pt modelId="{B415F736-1993-4416-B858-80D9C6847B7F}" type="pres">
      <dgm:prSet presAssocID="{03161714-016A-41AA-859A-B8761831453D}" presName="nodeFirstNode" presStyleLbl="node1" presStyleIdx="0" presStyleCnt="4">
        <dgm:presLayoutVars>
          <dgm:bulletEnabled val="1"/>
        </dgm:presLayoutVars>
      </dgm:prSet>
      <dgm:spPr/>
      <dgm:t>
        <a:bodyPr/>
        <a:lstStyle/>
        <a:p>
          <a:endParaRPr lang="lt-LT"/>
        </a:p>
      </dgm:t>
    </dgm:pt>
    <dgm:pt modelId="{39553C53-DD0D-416E-A507-579149370E68}" type="pres">
      <dgm:prSet presAssocID="{19003ADD-78D9-446B-A197-AF4A13615B3A}" presName="sibTransFirstNode" presStyleLbl="bgShp" presStyleIdx="0" presStyleCnt="1"/>
      <dgm:spPr/>
      <dgm:t>
        <a:bodyPr/>
        <a:lstStyle/>
        <a:p>
          <a:endParaRPr lang="lt-LT"/>
        </a:p>
      </dgm:t>
    </dgm:pt>
    <dgm:pt modelId="{EC99EA1E-FF4F-46C7-92C5-26C373261A2F}" type="pres">
      <dgm:prSet presAssocID="{D2C52DA0-DD7A-4DB1-B5A8-7522F8485D2E}" presName="nodeFollowingNodes" presStyleLbl="node1" presStyleIdx="1" presStyleCnt="4">
        <dgm:presLayoutVars>
          <dgm:bulletEnabled val="1"/>
        </dgm:presLayoutVars>
      </dgm:prSet>
      <dgm:spPr/>
      <dgm:t>
        <a:bodyPr/>
        <a:lstStyle/>
        <a:p>
          <a:endParaRPr lang="lt-LT"/>
        </a:p>
      </dgm:t>
    </dgm:pt>
    <dgm:pt modelId="{5E06C1CB-D1B5-416C-A4C0-0C0FDC5CE312}" type="pres">
      <dgm:prSet presAssocID="{2E2EC8CC-35DB-4158-9B5B-40062608377A}" presName="nodeFollowingNodes" presStyleLbl="node1" presStyleIdx="2" presStyleCnt="4">
        <dgm:presLayoutVars>
          <dgm:bulletEnabled val="1"/>
        </dgm:presLayoutVars>
      </dgm:prSet>
      <dgm:spPr/>
      <dgm:t>
        <a:bodyPr/>
        <a:lstStyle/>
        <a:p>
          <a:endParaRPr lang="lt-LT"/>
        </a:p>
      </dgm:t>
    </dgm:pt>
    <dgm:pt modelId="{5330D45B-16E8-44B8-AAE9-F0954F7665BE}" type="pres">
      <dgm:prSet presAssocID="{2F52E7FF-6FF2-4278-BF0C-B29DC667CC1B}" presName="nodeFollowingNodes" presStyleLbl="node1" presStyleIdx="3" presStyleCnt="4">
        <dgm:presLayoutVars>
          <dgm:bulletEnabled val="1"/>
        </dgm:presLayoutVars>
      </dgm:prSet>
      <dgm:spPr/>
      <dgm:t>
        <a:bodyPr/>
        <a:lstStyle/>
        <a:p>
          <a:endParaRPr lang="lt-LT"/>
        </a:p>
      </dgm:t>
    </dgm:pt>
  </dgm:ptLst>
  <dgm:cxnLst>
    <dgm:cxn modelId="{46A4AD53-1845-4715-939B-DB8DA9EF8F5C}" srcId="{B08D31E4-FDFE-4734-B6EC-F480B6E96EB1}" destId="{2F52E7FF-6FF2-4278-BF0C-B29DC667CC1B}" srcOrd="3" destOrd="0" parTransId="{0CEF4CD4-2BCA-407D-ABC3-310FB2EE2711}" sibTransId="{838D12F4-3F73-4E2C-89B2-8ADE84F6F3A0}"/>
    <dgm:cxn modelId="{0579FBC5-17CD-42C9-B03F-6A29B13B7AFC}" type="presOf" srcId="{03161714-016A-41AA-859A-B8761831453D}" destId="{B415F736-1993-4416-B858-80D9C6847B7F}" srcOrd="0" destOrd="0" presId="urn:microsoft.com/office/officeart/2005/8/layout/cycle3"/>
    <dgm:cxn modelId="{8774956F-0012-49EA-8566-5125DF2C7B67}" type="presOf" srcId="{B08D31E4-FDFE-4734-B6EC-F480B6E96EB1}" destId="{C3FABB0A-C231-41FC-B5BE-DE2FF8B78335}" srcOrd="0" destOrd="0" presId="urn:microsoft.com/office/officeart/2005/8/layout/cycle3"/>
    <dgm:cxn modelId="{48B191B2-D8CD-462C-8BDA-6000A1AB5C57}" type="presOf" srcId="{2F52E7FF-6FF2-4278-BF0C-B29DC667CC1B}" destId="{5330D45B-16E8-44B8-AAE9-F0954F7665BE}" srcOrd="0" destOrd="0" presId="urn:microsoft.com/office/officeart/2005/8/layout/cycle3"/>
    <dgm:cxn modelId="{A403A66A-9646-4AC6-A015-F09231B77544}" srcId="{B08D31E4-FDFE-4734-B6EC-F480B6E96EB1}" destId="{03161714-016A-41AA-859A-B8761831453D}" srcOrd="0" destOrd="0" parTransId="{199CAD8B-E75D-4D6E-9C49-CC36F6733A61}" sibTransId="{19003ADD-78D9-446B-A197-AF4A13615B3A}"/>
    <dgm:cxn modelId="{650B3A82-CF22-4ABC-BE47-BA31F2AAB74D}" srcId="{B08D31E4-FDFE-4734-B6EC-F480B6E96EB1}" destId="{2E2EC8CC-35DB-4158-9B5B-40062608377A}" srcOrd="2" destOrd="0" parTransId="{DC55D837-D579-46E6-964C-2076D423E3AE}" sibTransId="{B11BF906-866B-4E4D-B685-B0A319F0A192}"/>
    <dgm:cxn modelId="{6F0FDD87-BB23-4E67-BA0F-E67AE0CFC1AE}" type="presOf" srcId="{D2C52DA0-DD7A-4DB1-B5A8-7522F8485D2E}" destId="{EC99EA1E-FF4F-46C7-92C5-26C373261A2F}" srcOrd="0" destOrd="0" presId="urn:microsoft.com/office/officeart/2005/8/layout/cycle3"/>
    <dgm:cxn modelId="{7C40EC4A-1462-4625-A756-F3B8313CDFF9}" srcId="{B08D31E4-FDFE-4734-B6EC-F480B6E96EB1}" destId="{D2C52DA0-DD7A-4DB1-B5A8-7522F8485D2E}" srcOrd="1" destOrd="0" parTransId="{F0B747F0-FDFE-403D-BB16-55BC1373A46E}" sibTransId="{0A7976E6-3D05-43F4-AB4E-E7980FBC8E53}"/>
    <dgm:cxn modelId="{1F8C9362-BCC8-46AA-BDA9-00CA57D228CC}" type="presOf" srcId="{19003ADD-78D9-446B-A197-AF4A13615B3A}" destId="{39553C53-DD0D-416E-A507-579149370E68}" srcOrd="0" destOrd="0" presId="urn:microsoft.com/office/officeart/2005/8/layout/cycle3"/>
    <dgm:cxn modelId="{BC933674-0259-42F8-A589-B14DF8588239}" type="presOf" srcId="{2E2EC8CC-35DB-4158-9B5B-40062608377A}" destId="{5E06C1CB-D1B5-416C-A4C0-0C0FDC5CE312}" srcOrd="0" destOrd="0" presId="urn:microsoft.com/office/officeart/2005/8/layout/cycle3"/>
    <dgm:cxn modelId="{CFD9680B-992C-46EC-B26B-1B444D73EA91}" type="presParOf" srcId="{C3FABB0A-C231-41FC-B5BE-DE2FF8B78335}" destId="{3A30B727-BE35-4A60-9BC5-D7486D5410C6}" srcOrd="0" destOrd="0" presId="urn:microsoft.com/office/officeart/2005/8/layout/cycle3"/>
    <dgm:cxn modelId="{82A1FEA8-F694-4106-B29F-C97AC16BDE8A}" type="presParOf" srcId="{3A30B727-BE35-4A60-9BC5-D7486D5410C6}" destId="{B415F736-1993-4416-B858-80D9C6847B7F}" srcOrd="0" destOrd="0" presId="urn:microsoft.com/office/officeart/2005/8/layout/cycle3"/>
    <dgm:cxn modelId="{A1904AD1-E468-455A-9797-C167729B8C74}" type="presParOf" srcId="{3A30B727-BE35-4A60-9BC5-D7486D5410C6}" destId="{39553C53-DD0D-416E-A507-579149370E68}" srcOrd="1" destOrd="0" presId="urn:microsoft.com/office/officeart/2005/8/layout/cycle3"/>
    <dgm:cxn modelId="{42A66C78-F137-423C-A41E-0FEC7D05BF0F}" type="presParOf" srcId="{3A30B727-BE35-4A60-9BC5-D7486D5410C6}" destId="{EC99EA1E-FF4F-46C7-92C5-26C373261A2F}" srcOrd="2" destOrd="0" presId="urn:microsoft.com/office/officeart/2005/8/layout/cycle3"/>
    <dgm:cxn modelId="{E2DBC5BE-57B5-485D-B2E3-7477D2FE8E6B}" type="presParOf" srcId="{3A30B727-BE35-4A60-9BC5-D7486D5410C6}" destId="{5E06C1CB-D1B5-416C-A4C0-0C0FDC5CE312}" srcOrd="3" destOrd="0" presId="urn:microsoft.com/office/officeart/2005/8/layout/cycle3"/>
    <dgm:cxn modelId="{A7148878-391F-4CB3-BDBD-92ABB188AF65}" type="presParOf" srcId="{3A30B727-BE35-4A60-9BC5-D7486D5410C6}" destId="{5330D45B-16E8-44B8-AAE9-F0954F7665BE}"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08D31E4-FDFE-4734-B6EC-F480B6E96EB1}" type="doc">
      <dgm:prSet loTypeId="urn:microsoft.com/office/officeart/2005/8/layout/cycle3" loCatId="cycle" qsTypeId="urn:microsoft.com/office/officeart/2005/8/quickstyle/simple1" qsCatId="simple" csTypeId="urn:microsoft.com/office/officeart/2005/8/colors/accent0_1" csCatId="mainScheme" phldr="1"/>
      <dgm:spPr/>
      <dgm:t>
        <a:bodyPr/>
        <a:lstStyle/>
        <a:p>
          <a:endParaRPr lang="fi-FI"/>
        </a:p>
      </dgm:t>
    </dgm:pt>
    <dgm:pt modelId="{D2C52DA0-DD7A-4DB1-B5A8-7522F8485D2E}">
      <dgm:prSet/>
      <dgm:spPr/>
      <dgm:t>
        <a:bodyPr/>
        <a:lstStyle/>
        <a:p>
          <a:r>
            <a:rPr lang="fi-FI" b="1" dirty="0"/>
            <a:t>CONFIDENTIALITY AND DATA SECURITY</a:t>
          </a:r>
          <a:endParaRPr lang="fi-FI" dirty="0"/>
        </a:p>
      </dgm:t>
    </dgm:pt>
    <dgm:pt modelId="{F0B747F0-FDFE-403D-BB16-55BC1373A46E}" type="parTrans" cxnId="{7C40EC4A-1462-4625-A756-F3B8313CDFF9}">
      <dgm:prSet/>
      <dgm:spPr/>
      <dgm:t>
        <a:bodyPr/>
        <a:lstStyle/>
        <a:p>
          <a:endParaRPr lang="fi-FI"/>
        </a:p>
      </dgm:t>
    </dgm:pt>
    <dgm:pt modelId="{0A7976E6-3D05-43F4-AB4E-E7980FBC8E53}" type="sibTrans" cxnId="{7C40EC4A-1462-4625-A756-F3B8313CDFF9}">
      <dgm:prSet/>
      <dgm:spPr/>
      <dgm:t>
        <a:bodyPr/>
        <a:lstStyle/>
        <a:p>
          <a:endParaRPr lang="fi-FI"/>
        </a:p>
      </dgm:t>
    </dgm:pt>
    <dgm:pt modelId="{2E2EC8CC-35DB-4158-9B5B-40062608377A}">
      <dgm:prSet/>
      <dgm:spPr/>
      <dgm:t>
        <a:bodyPr/>
        <a:lstStyle/>
        <a:p>
          <a:r>
            <a:rPr lang="en-US" dirty="0"/>
            <a:t> What kind of rights different user groups have to access and process data files?</a:t>
          </a:r>
          <a:endParaRPr lang="fi-FI" dirty="0"/>
        </a:p>
      </dgm:t>
    </dgm:pt>
    <dgm:pt modelId="{DC55D837-D579-46E6-964C-2076D423E3AE}" type="parTrans" cxnId="{650B3A82-CF22-4ABC-BE47-BA31F2AAB74D}">
      <dgm:prSet/>
      <dgm:spPr/>
      <dgm:t>
        <a:bodyPr/>
        <a:lstStyle/>
        <a:p>
          <a:endParaRPr lang="fi-FI"/>
        </a:p>
      </dgm:t>
    </dgm:pt>
    <dgm:pt modelId="{B11BF906-866B-4E4D-B685-B0A319F0A192}" type="sibTrans" cxnId="{650B3A82-CF22-4ABC-BE47-BA31F2AAB74D}">
      <dgm:prSet/>
      <dgm:spPr/>
      <dgm:t>
        <a:bodyPr/>
        <a:lstStyle/>
        <a:p>
          <a:endParaRPr lang="fi-FI"/>
        </a:p>
      </dgm:t>
    </dgm:pt>
    <dgm:pt modelId="{2F52E7FF-6FF2-4278-BF0C-B29DC667CC1B}">
      <dgm:prSet/>
      <dgm:spPr/>
      <dgm:t>
        <a:bodyPr/>
        <a:lstStyle/>
        <a:p>
          <a:r>
            <a:rPr lang="en-US" dirty="0"/>
            <a:t> How is confidentiality of data ensured?</a:t>
          </a:r>
          <a:endParaRPr lang="fi-FI" dirty="0"/>
        </a:p>
      </dgm:t>
    </dgm:pt>
    <dgm:pt modelId="{0CEF4CD4-2BCA-407D-ABC3-310FB2EE2711}" type="parTrans" cxnId="{46A4AD53-1845-4715-939B-DB8DA9EF8F5C}">
      <dgm:prSet/>
      <dgm:spPr/>
      <dgm:t>
        <a:bodyPr/>
        <a:lstStyle/>
        <a:p>
          <a:endParaRPr lang="fi-FI"/>
        </a:p>
      </dgm:t>
    </dgm:pt>
    <dgm:pt modelId="{838D12F4-3F73-4E2C-89B2-8ADE84F6F3A0}" type="sibTrans" cxnId="{46A4AD53-1845-4715-939B-DB8DA9EF8F5C}">
      <dgm:prSet/>
      <dgm:spPr/>
      <dgm:t>
        <a:bodyPr/>
        <a:lstStyle/>
        <a:p>
          <a:endParaRPr lang="fi-FI"/>
        </a:p>
      </dgm:t>
    </dgm:pt>
    <dgm:pt modelId="{A971380C-8C91-45F6-A855-88A526100239}">
      <dgm:prSet/>
      <dgm:spPr/>
      <dgm:t>
        <a:bodyPr/>
        <a:lstStyle/>
        <a:p>
          <a:r>
            <a:rPr lang="fi-FI" dirty="0"/>
            <a:t>How is data </a:t>
          </a:r>
          <a:r>
            <a:rPr lang="fi-FI" dirty="0" err="1"/>
            <a:t>security</a:t>
          </a:r>
          <a:r>
            <a:rPr lang="fi-FI" dirty="0"/>
            <a:t> </a:t>
          </a:r>
          <a:r>
            <a:rPr lang="fi-FI" dirty="0" err="1"/>
            <a:t>secured</a:t>
          </a:r>
          <a:r>
            <a:rPr lang="fi-FI" dirty="0"/>
            <a:t>?</a:t>
          </a:r>
        </a:p>
      </dgm:t>
    </dgm:pt>
    <dgm:pt modelId="{D06F3075-C417-4DD8-A0B6-18A5C6A18398}" type="parTrans" cxnId="{08178AB9-9E79-40F7-87EE-E1A7CE9BF74A}">
      <dgm:prSet/>
      <dgm:spPr/>
      <dgm:t>
        <a:bodyPr/>
        <a:lstStyle/>
        <a:p>
          <a:endParaRPr lang="fi-FI"/>
        </a:p>
      </dgm:t>
    </dgm:pt>
    <dgm:pt modelId="{D869DA7C-FE5B-419B-916B-654D4CC72F89}" type="sibTrans" cxnId="{08178AB9-9E79-40F7-87EE-E1A7CE9BF74A}">
      <dgm:prSet/>
      <dgm:spPr/>
      <dgm:t>
        <a:bodyPr/>
        <a:lstStyle/>
        <a:p>
          <a:endParaRPr lang="fi-FI"/>
        </a:p>
      </dgm:t>
    </dgm:pt>
    <dgm:pt modelId="{C367896D-D674-41BF-B84A-1C22D8B3E677}">
      <dgm:prSet/>
      <dgm:spPr/>
      <dgm:t>
        <a:bodyPr/>
        <a:lstStyle/>
        <a:p>
          <a:r>
            <a:rPr lang="fi-FI" dirty="0"/>
            <a:t>How </a:t>
          </a:r>
          <a:r>
            <a:rPr lang="fi-FI" dirty="0" err="1"/>
            <a:t>are</a:t>
          </a:r>
          <a:r>
            <a:rPr lang="fi-FI" dirty="0"/>
            <a:t> </a:t>
          </a:r>
          <a:r>
            <a:rPr lang="fi-FI" dirty="0" err="1"/>
            <a:t>bakc</a:t>
          </a:r>
          <a:r>
            <a:rPr lang="fi-FI" dirty="0"/>
            <a:t>-ups of data </a:t>
          </a:r>
          <a:r>
            <a:rPr lang="fi-FI" dirty="0" err="1"/>
            <a:t>files</a:t>
          </a:r>
          <a:r>
            <a:rPr lang="fi-FI" dirty="0"/>
            <a:t> </a:t>
          </a:r>
          <a:r>
            <a:rPr lang="fi-FI" dirty="0" err="1"/>
            <a:t>handled</a:t>
          </a:r>
          <a:r>
            <a:rPr lang="fi-FI" dirty="0"/>
            <a:t>?</a:t>
          </a:r>
        </a:p>
      </dgm:t>
    </dgm:pt>
    <dgm:pt modelId="{62F60A1E-7695-4710-9CD8-B2C4DCA7A44A}" type="parTrans" cxnId="{627E1016-BB93-4A8F-8FF6-B18F9B4FB328}">
      <dgm:prSet/>
      <dgm:spPr/>
      <dgm:t>
        <a:bodyPr/>
        <a:lstStyle/>
        <a:p>
          <a:endParaRPr lang="fi-FI"/>
        </a:p>
      </dgm:t>
    </dgm:pt>
    <dgm:pt modelId="{148F9CA7-1740-4884-A29A-563B3A04065B}" type="sibTrans" cxnId="{627E1016-BB93-4A8F-8FF6-B18F9B4FB328}">
      <dgm:prSet/>
      <dgm:spPr/>
      <dgm:t>
        <a:bodyPr/>
        <a:lstStyle/>
        <a:p>
          <a:endParaRPr lang="fi-FI"/>
        </a:p>
      </dgm:t>
    </dgm:pt>
    <dgm:pt modelId="{C3FABB0A-C231-41FC-B5BE-DE2FF8B78335}" type="pres">
      <dgm:prSet presAssocID="{B08D31E4-FDFE-4734-B6EC-F480B6E96EB1}" presName="Name0" presStyleCnt="0">
        <dgm:presLayoutVars>
          <dgm:dir/>
          <dgm:resizeHandles val="exact"/>
        </dgm:presLayoutVars>
      </dgm:prSet>
      <dgm:spPr/>
      <dgm:t>
        <a:bodyPr/>
        <a:lstStyle/>
        <a:p>
          <a:endParaRPr lang="lt-LT"/>
        </a:p>
      </dgm:t>
    </dgm:pt>
    <dgm:pt modelId="{3A30B727-BE35-4A60-9BC5-D7486D5410C6}" type="pres">
      <dgm:prSet presAssocID="{B08D31E4-FDFE-4734-B6EC-F480B6E96EB1}" presName="cycle" presStyleCnt="0"/>
      <dgm:spPr/>
    </dgm:pt>
    <dgm:pt modelId="{A38F0960-7214-44B4-A50D-05889EAEAD15}" type="pres">
      <dgm:prSet presAssocID="{D2C52DA0-DD7A-4DB1-B5A8-7522F8485D2E}" presName="nodeFirstNode" presStyleLbl="node1" presStyleIdx="0" presStyleCnt="5">
        <dgm:presLayoutVars>
          <dgm:bulletEnabled val="1"/>
        </dgm:presLayoutVars>
      </dgm:prSet>
      <dgm:spPr/>
      <dgm:t>
        <a:bodyPr/>
        <a:lstStyle/>
        <a:p>
          <a:endParaRPr lang="lt-LT"/>
        </a:p>
      </dgm:t>
    </dgm:pt>
    <dgm:pt modelId="{2385B83D-A71E-481E-8142-34DAFCE8FDB3}" type="pres">
      <dgm:prSet presAssocID="{0A7976E6-3D05-43F4-AB4E-E7980FBC8E53}" presName="sibTransFirstNode" presStyleLbl="bgShp" presStyleIdx="0" presStyleCnt="1"/>
      <dgm:spPr/>
      <dgm:t>
        <a:bodyPr/>
        <a:lstStyle/>
        <a:p>
          <a:endParaRPr lang="lt-LT"/>
        </a:p>
      </dgm:t>
    </dgm:pt>
    <dgm:pt modelId="{5E06C1CB-D1B5-416C-A4C0-0C0FDC5CE312}" type="pres">
      <dgm:prSet presAssocID="{2E2EC8CC-35DB-4158-9B5B-40062608377A}" presName="nodeFollowingNodes" presStyleLbl="node1" presStyleIdx="1" presStyleCnt="5">
        <dgm:presLayoutVars>
          <dgm:bulletEnabled val="1"/>
        </dgm:presLayoutVars>
      </dgm:prSet>
      <dgm:spPr/>
      <dgm:t>
        <a:bodyPr/>
        <a:lstStyle/>
        <a:p>
          <a:endParaRPr lang="lt-LT"/>
        </a:p>
      </dgm:t>
    </dgm:pt>
    <dgm:pt modelId="{9542EA76-EF2D-4EFB-B4BA-8AD0DEB8BC9A}" type="pres">
      <dgm:prSet presAssocID="{A971380C-8C91-45F6-A855-88A526100239}" presName="nodeFollowingNodes" presStyleLbl="node1" presStyleIdx="2" presStyleCnt="5">
        <dgm:presLayoutVars>
          <dgm:bulletEnabled val="1"/>
        </dgm:presLayoutVars>
      </dgm:prSet>
      <dgm:spPr/>
      <dgm:t>
        <a:bodyPr/>
        <a:lstStyle/>
        <a:p>
          <a:endParaRPr lang="lt-LT"/>
        </a:p>
      </dgm:t>
    </dgm:pt>
    <dgm:pt modelId="{19F63B70-628F-4FC0-B159-A1E4C0CCABF5}" type="pres">
      <dgm:prSet presAssocID="{C367896D-D674-41BF-B84A-1C22D8B3E677}" presName="nodeFollowingNodes" presStyleLbl="node1" presStyleIdx="3" presStyleCnt="5">
        <dgm:presLayoutVars>
          <dgm:bulletEnabled val="1"/>
        </dgm:presLayoutVars>
      </dgm:prSet>
      <dgm:spPr/>
      <dgm:t>
        <a:bodyPr/>
        <a:lstStyle/>
        <a:p>
          <a:endParaRPr lang="lt-LT"/>
        </a:p>
      </dgm:t>
    </dgm:pt>
    <dgm:pt modelId="{5330D45B-16E8-44B8-AAE9-F0954F7665BE}" type="pres">
      <dgm:prSet presAssocID="{2F52E7FF-6FF2-4278-BF0C-B29DC667CC1B}" presName="nodeFollowingNodes" presStyleLbl="node1" presStyleIdx="4" presStyleCnt="5">
        <dgm:presLayoutVars>
          <dgm:bulletEnabled val="1"/>
        </dgm:presLayoutVars>
      </dgm:prSet>
      <dgm:spPr/>
      <dgm:t>
        <a:bodyPr/>
        <a:lstStyle/>
        <a:p>
          <a:endParaRPr lang="lt-LT"/>
        </a:p>
      </dgm:t>
    </dgm:pt>
  </dgm:ptLst>
  <dgm:cxnLst>
    <dgm:cxn modelId="{46A4AD53-1845-4715-939B-DB8DA9EF8F5C}" srcId="{B08D31E4-FDFE-4734-B6EC-F480B6E96EB1}" destId="{2F52E7FF-6FF2-4278-BF0C-B29DC667CC1B}" srcOrd="4" destOrd="0" parTransId="{0CEF4CD4-2BCA-407D-ABC3-310FB2EE2711}" sibTransId="{838D12F4-3F73-4E2C-89B2-8ADE84F6F3A0}"/>
    <dgm:cxn modelId="{BBD0CF34-B96A-4ECC-BE07-96D8DB545344}" type="presOf" srcId="{0A7976E6-3D05-43F4-AB4E-E7980FBC8E53}" destId="{2385B83D-A71E-481E-8142-34DAFCE8FDB3}" srcOrd="0" destOrd="0" presId="urn:microsoft.com/office/officeart/2005/8/layout/cycle3"/>
    <dgm:cxn modelId="{627E1016-BB93-4A8F-8FF6-B18F9B4FB328}" srcId="{B08D31E4-FDFE-4734-B6EC-F480B6E96EB1}" destId="{C367896D-D674-41BF-B84A-1C22D8B3E677}" srcOrd="3" destOrd="0" parTransId="{62F60A1E-7695-4710-9CD8-B2C4DCA7A44A}" sibTransId="{148F9CA7-1740-4884-A29A-563B3A04065B}"/>
    <dgm:cxn modelId="{4D7E0F6E-E275-44A0-8C64-B6A854FAA1D3}" type="presOf" srcId="{C367896D-D674-41BF-B84A-1C22D8B3E677}" destId="{19F63B70-628F-4FC0-B159-A1E4C0CCABF5}" srcOrd="0" destOrd="0" presId="urn:microsoft.com/office/officeart/2005/8/layout/cycle3"/>
    <dgm:cxn modelId="{8774956F-0012-49EA-8566-5125DF2C7B67}" type="presOf" srcId="{B08D31E4-FDFE-4734-B6EC-F480B6E96EB1}" destId="{C3FABB0A-C231-41FC-B5BE-DE2FF8B78335}" srcOrd="0" destOrd="0" presId="urn:microsoft.com/office/officeart/2005/8/layout/cycle3"/>
    <dgm:cxn modelId="{31D5EECE-0DE5-40F5-AA08-1D4D26A26F12}" type="presOf" srcId="{A971380C-8C91-45F6-A855-88A526100239}" destId="{9542EA76-EF2D-4EFB-B4BA-8AD0DEB8BC9A}" srcOrd="0" destOrd="0" presId="urn:microsoft.com/office/officeart/2005/8/layout/cycle3"/>
    <dgm:cxn modelId="{48B191B2-D8CD-462C-8BDA-6000A1AB5C57}" type="presOf" srcId="{2F52E7FF-6FF2-4278-BF0C-B29DC667CC1B}" destId="{5330D45B-16E8-44B8-AAE9-F0954F7665BE}" srcOrd="0" destOrd="0" presId="urn:microsoft.com/office/officeart/2005/8/layout/cycle3"/>
    <dgm:cxn modelId="{08178AB9-9E79-40F7-87EE-E1A7CE9BF74A}" srcId="{B08D31E4-FDFE-4734-B6EC-F480B6E96EB1}" destId="{A971380C-8C91-45F6-A855-88A526100239}" srcOrd="2" destOrd="0" parTransId="{D06F3075-C417-4DD8-A0B6-18A5C6A18398}" sibTransId="{D869DA7C-FE5B-419B-916B-654D4CC72F89}"/>
    <dgm:cxn modelId="{650B3A82-CF22-4ABC-BE47-BA31F2AAB74D}" srcId="{B08D31E4-FDFE-4734-B6EC-F480B6E96EB1}" destId="{2E2EC8CC-35DB-4158-9B5B-40062608377A}" srcOrd="1" destOrd="0" parTransId="{DC55D837-D579-46E6-964C-2076D423E3AE}" sibTransId="{B11BF906-866B-4E4D-B685-B0A319F0A192}"/>
    <dgm:cxn modelId="{7C40EC4A-1462-4625-A756-F3B8313CDFF9}" srcId="{B08D31E4-FDFE-4734-B6EC-F480B6E96EB1}" destId="{D2C52DA0-DD7A-4DB1-B5A8-7522F8485D2E}" srcOrd="0" destOrd="0" parTransId="{F0B747F0-FDFE-403D-BB16-55BC1373A46E}" sibTransId="{0A7976E6-3D05-43F4-AB4E-E7980FBC8E53}"/>
    <dgm:cxn modelId="{44DE0325-9A5E-4889-98CD-D9E21DD4F710}" type="presOf" srcId="{D2C52DA0-DD7A-4DB1-B5A8-7522F8485D2E}" destId="{A38F0960-7214-44B4-A50D-05889EAEAD15}" srcOrd="0" destOrd="0" presId="urn:microsoft.com/office/officeart/2005/8/layout/cycle3"/>
    <dgm:cxn modelId="{BC933674-0259-42F8-A589-B14DF8588239}" type="presOf" srcId="{2E2EC8CC-35DB-4158-9B5B-40062608377A}" destId="{5E06C1CB-D1B5-416C-A4C0-0C0FDC5CE312}" srcOrd="0" destOrd="0" presId="urn:microsoft.com/office/officeart/2005/8/layout/cycle3"/>
    <dgm:cxn modelId="{CFD9680B-992C-46EC-B26B-1B444D73EA91}" type="presParOf" srcId="{C3FABB0A-C231-41FC-B5BE-DE2FF8B78335}" destId="{3A30B727-BE35-4A60-9BC5-D7486D5410C6}" srcOrd="0" destOrd="0" presId="urn:microsoft.com/office/officeart/2005/8/layout/cycle3"/>
    <dgm:cxn modelId="{74177A80-A616-4487-BCF2-23FFB1E46966}" type="presParOf" srcId="{3A30B727-BE35-4A60-9BC5-D7486D5410C6}" destId="{A38F0960-7214-44B4-A50D-05889EAEAD15}" srcOrd="0" destOrd="0" presId="urn:microsoft.com/office/officeart/2005/8/layout/cycle3"/>
    <dgm:cxn modelId="{22C518B4-03A6-46CB-BCAC-329DA59FD9F5}" type="presParOf" srcId="{3A30B727-BE35-4A60-9BC5-D7486D5410C6}" destId="{2385B83D-A71E-481E-8142-34DAFCE8FDB3}" srcOrd="1" destOrd="0" presId="urn:microsoft.com/office/officeart/2005/8/layout/cycle3"/>
    <dgm:cxn modelId="{E2DBC5BE-57B5-485D-B2E3-7477D2FE8E6B}" type="presParOf" srcId="{3A30B727-BE35-4A60-9BC5-D7486D5410C6}" destId="{5E06C1CB-D1B5-416C-A4C0-0C0FDC5CE312}" srcOrd="2" destOrd="0" presId="urn:microsoft.com/office/officeart/2005/8/layout/cycle3"/>
    <dgm:cxn modelId="{30956161-CDD4-4D2E-907D-7062C83E52BF}" type="presParOf" srcId="{3A30B727-BE35-4A60-9BC5-D7486D5410C6}" destId="{9542EA76-EF2D-4EFB-B4BA-8AD0DEB8BC9A}" srcOrd="3" destOrd="0" presId="urn:microsoft.com/office/officeart/2005/8/layout/cycle3"/>
    <dgm:cxn modelId="{4F8A1E91-8990-4716-B7EE-0EA060139556}" type="presParOf" srcId="{3A30B727-BE35-4A60-9BC5-D7486D5410C6}" destId="{19F63B70-628F-4FC0-B159-A1E4C0CCABF5}" srcOrd="4" destOrd="0" presId="urn:microsoft.com/office/officeart/2005/8/layout/cycle3"/>
    <dgm:cxn modelId="{A7148878-391F-4CB3-BDBD-92ABB188AF65}" type="presParOf" srcId="{3A30B727-BE35-4A60-9BC5-D7486D5410C6}" destId="{5330D45B-16E8-44B8-AAE9-F0954F7665BE}"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08D31E4-FDFE-4734-B6EC-F480B6E96EB1}" type="doc">
      <dgm:prSet loTypeId="urn:microsoft.com/office/officeart/2005/8/layout/cycle3" loCatId="cycle" qsTypeId="urn:microsoft.com/office/officeart/2005/8/quickstyle/simple1" qsCatId="simple" csTypeId="urn:microsoft.com/office/officeart/2005/8/colors/accent0_1" csCatId="mainScheme" phldr="1"/>
      <dgm:spPr/>
      <dgm:t>
        <a:bodyPr/>
        <a:lstStyle/>
        <a:p>
          <a:endParaRPr lang="fi-FI"/>
        </a:p>
      </dgm:t>
    </dgm:pt>
    <dgm:pt modelId="{D2C52DA0-DD7A-4DB1-B5A8-7522F8485D2E}">
      <dgm:prSet/>
      <dgm:spPr/>
      <dgm:t>
        <a:bodyPr/>
        <a:lstStyle/>
        <a:p>
          <a:r>
            <a:rPr lang="fi-FI" b="1" dirty="0"/>
            <a:t>FILE FORMATS AND PROGRAMS</a:t>
          </a:r>
          <a:endParaRPr lang="fi-FI" dirty="0"/>
        </a:p>
      </dgm:t>
    </dgm:pt>
    <dgm:pt modelId="{F0B747F0-FDFE-403D-BB16-55BC1373A46E}" type="parTrans" cxnId="{7C40EC4A-1462-4625-A756-F3B8313CDFF9}">
      <dgm:prSet/>
      <dgm:spPr/>
      <dgm:t>
        <a:bodyPr/>
        <a:lstStyle/>
        <a:p>
          <a:endParaRPr lang="fi-FI"/>
        </a:p>
      </dgm:t>
    </dgm:pt>
    <dgm:pt modelId="{0A7976E6-3D05-43F4-AB4E-E7980FBC8E53}" type="sibTrans" cxnId="{7C40EC4A-1462-4625-A756-F3B8313CDFF9}">
      <dgm:prSet/>
      <dgm:spPr/>
      <dgm:t>
        <a:bodyPr/>
        <a:lstStyle/>
        <a:p>
          <a:endParaRPr lang="fi-FI"/>
        </a:p>
      </dgm:t>
    </dgm:pt>
    <dgm:pt modelId="{162FD424-4518-4656-8A47-5B6065A1FA25}">
      <dgm:prSet/>
      <dgm:spPr/>
      <dgm:t>
        <a:bodyPr/>
        <a:lstStyle/>
        <a:p>
          <a:r>
            <a:rPr lang="en-US"/>
            <a:t>What software programs are used to store and process data?</a:t>
          </a:r>
          <a:endParaRPr lang="fi-FI"/>
        </a:p>
      </dgm:t>
    </dgm:pt>
    <dgm:pt modelId="{8B02D4CC-65B8-4029-AA6C-C7AD6C62ADC0}" type="parTrans" cxnId="{8ECFD603-3A49-42C7-84B6-5A2A12B71B2D}">
      <dgm:prSet/>
      <dgm:spPr/>
      <dgm:t>
        <a:bodyPr/>
        <a:lstStyle/>
        <a:p>
          <a:endParaRPr lang="fi-FI"/>
        </a:p>
      </dgm:t>
    </dgm:pt>
    <dgm:pt modelId="{5DC061C8-A2E1-4C7D-906C-F8E04DB66793}" type="sibTrans" cxnId="{8ECFD603-3A49-42C7-84B6-5A2A12B71B2D}">
      <dgm:prSet/>
      <dgm:spPr/>
      <dgm:t>
        <a:bodyPr/>
        <a:lstStyle/>
        <a:p>
          <a:endParaRPr lang="fi-FI"/>
        </a:p>
      </dgm:t>
    </dgm:pt>
    <dgm:pt modelId="{81CDD23E-D8AC-4BE9-AA58-38E580C4BD8D}">
      <dgm:prSet/>
      <dgm:spPr/>
      <dgm:t>
        <a:bodyPr/>
        <a:lstStyle/>
        <a:p>
          <a:r>
            <a:rPr lang="en-US"/>
            <a:t>What file formats and storage media are used? </a:t>
          </a:r>
          <a:endParaRPr lang="fi-FI"/>
        </a:p>
      </dgm:t>
    </dgm:pt>
    <dgm:pt modelId="{A3CB51A2-3241-43B1-AA32-0F6A009E804F}" type="parTrans" cxnId="{FB529324-4F54-440A-935E-AC04DC584E0F}">
      <dgm:prSet/>
      <dgm:spPr/>
      <dgm:t>
        <a:bodyPr/>
        <a:lstStyle/>
        <a:p>
          <a:endParaRPr lang="fi-FI"/>
        </a:p>
      </dgm:t>
    </dgm:pt>
    <dgm:pt modelId="{A5E2836F-D90D-4262-A898-C80BF8E61DE2}" type="sibTrans" cxnId="{FB529324-4F54-440A-935E-AC04DC584E0F}">
      <dgm:prSet/>
      <dgm:spPr/>
      <dgm:t>
        <a:bodyPr/>
        <a:lstStyle/>
        <a:p>
          <a:endParaRPr lang="fi-FI"/>
        </a:p>
      </dgm:t>
    </dgm:pt>
    <dgm:pt modelId="{C3FABB0A-C231-41FC-B5BE-DE2FF8B78335}" type="pres">
      <dgm:prSet presAssocID="{B08D31E4-FDFE-4734-B6EC-F480B6E96EB1}" presName="Name0" presStyleCnt="0">
        <dgm:presLayoutVars>
          <dgm:dir/>
          <dgm:resizeHandles val="exact"/>
        </dgm:presLayoutVars>
      </dgm:prSet>
      <dgm:spPr/>
      <dgm:t>
        <a:bodyPr/>
        <a:lstStyle/>
        <a:p>
          <a:endParaRPr lang="lt-LT"/>
        </a:p>
      </dgm:t>
    </dgm:pt>
    <dgm:pt modelId="{3A30B727-BE35-4A60-9BC5-D7486D5410C6}" type="pres">
      <dgm:prSet presAssocID="{B08D31E4-FDFE-4734-B6EC-F480B6E96EB1}" presName="cycle" presStyleCnt="0"/>
      <dgm:spPr/>
    </dgm:pt>
    <dgm:pt modelId="{A38F0960-7214-44B4-A50D-05889EAEAD15}" type="pres">
      <dgm:prSet presAssocID="{D2C52DA0-DD7A-4DB1-B5A8-7522F8485D2E}" presName="nodeFirstNode" presStyleLbl="node1" presStyleIdx="0" presStyleCnt="3">
        <dgm:presLayoutVars>
          <dgm:bulletEnabled val="1"/>
        </dgm:presLayoutVars>
      </dgm:prSet>
      <dgm:spPr/>
      <dgm:t>
        <a:bodyPr/>
        <a:lstStyle/>
        <a:p>
          <a:endParaRPr lang="lt-LT"/>
        </a:p>
      </dgm:t>
    </dgm:pt>
    <dgm:pt modelId="{2385B83D-A71E-481E-8142-34DAFCE8FDB3}" type="pres">
      <dgm:prSet presAssocID="{0A7976E6-3D05-43F4-AB4E-E7980FBC8E53}" presName="sibTransFirstNode" presStyleLbl="bgShp" presStyleIdx="0" presStyleCnt="1"/>
      <dgm:spPr/>
      <dgm:t>
        <a:bodyPr/>
        <a:lstStyle/>
        <a:p>
          <a:endParaRPr lang="lt-LT"/>
        </a:p>
      </dgm:t>
    </dgm:pt>
    <dgm:pt modelId="{68981F4C-9C7F-4325-991B-1385028AC2FE}" type="pres">
      <dgm:prSet presAssocID="{81CDD23E-D8AC-4BE9-AA58-38E580C4BD8D}" presName="nodeFollowingNodes" presStyleLbl="node1" presStyleIdx="1" presStyleCnt="3">
        <dgm:presLayoutVars>
          <dgm:bulletEnabled val="1"/>
        </dgm:presLayoutVars>
      </dgm:prSet>
      <dgm:spPr/>
      <dgm:t>
        <a:bodyPr/>
        <a:lstStyle/>
        <a:p>
          <a:endParaRPr lang="lt-LT"/>
        </a:p>
      </dgm:t>
    </dgm:pt>
    <dgm:pt modelId="{EF770C1B-D03C-4CF4-AD79-399FC6C0A2B1}" type="pres">
      <dgm:prSet presAssocID="{162FD424-4518-4656-8A47-5B6065A1FA25}" presName="nodeFollowingNodes" presStyleLbl="node1" presStyleIdx="2" presStyleCnt="3">
        <dgm:presLayoutVars>
          <dgm:bulletEnabled val="1"/>
        </dgm:presLayoutVars>
      </dgm:prSet>
      <dgm:spPr/>
      <dgm:t>
        <a:bodyPr/>
        <a:lstStyle/>
        <a:p>
          <a:endParaRPr lang="lt-LT"/>
        </a:p>
      </dgm:t>
    </dgm:pt>
  </dgm:ptLst>
  <dgm:cxnLst>
    <dgm:cxn modelId="{44DE0325-9A5E-4889-98CD-D9E21DD4F710}" type="presOf" srcId="{D2C52DA0-DD7A-4DB1-B5A8-7522F8485D2E}" destId="{A38F0960-7214-44B4-A50D-05889EAEAD15}" srcOrd="0" destOrd="0" presId="urn:microsoft.com/office/officeart/2005/8/layout/cycle3"/>
    <dgm:cxn modelId="{8774956F-0012-49EA-8566-5125DF2C7B67}" type="presOf" srcId="{B08D31E4-FDFE-4734-B6EC-F480B6E96EB1}" destId="{C3FABB0A-C231-41FC-B5BE-DE2FF8B78335}" srcOrd="0" destOrd="0" presId="urn:microsoft.com/office/officeart/2005/8/layout/cycle3"/>
    <dgm:cxn modelId="{BBD0CF34-B96A-4ECC-BE07-96D8DB545344}" type="presOf" srcId="{0A7976E6-3D05-43F4-AB4E-E7980FBC8E53}" destId="{2385B83D-A71E-481E-8142-34DAFCE8FDB3}" srcOrd="0" destOrd="0" presId="urn:microsoft.com/office/officeart/2005/8/layout/cycle3"/>
    <dgm:cxn modelId="{4488F925-0147-4DF3-964A-EC35AF072054}" type="presOf" srcId="{81CDD23E-D8AC-4BE9-AA58-38E580C4BD8D}" destId="{68981F4C-9C7F-4325-991B-1385028AC2FE}" srcOrd="0" destOrd="0" presId="urn:microsoft.com/office/officeart/2005/8/layout/cycle3"/>
    <dgm:cxn modelId="{7C40EC4A-1462-4625-A756-F3B8313CDFF9}" srcId="{B08D31E4-FDFE-4734-B6EC-F480B6E96EB1}" destId="{D2C52DA0-DD7A-4DB1-B5A8-7522F8485D2E}" srcOrd="0" destOrd="0" parTransId="{F0B747F0-FDFE-403D-BB16-55BC1373A46E}" sibTransId="{0A7976E6-3D05-43F4-AB4E-E7980FBC8E53}"/>
    <dgm:cxn modelId="{8ECFD603-3A49-42C7-84B6-5A2A12B71B2D}" srcId="{B08D31E4-FDFE-4734-B6EC-F480B6E96EB1}" destId="{162FD424-4518-4656-8A47-5B6065A1FA25}" srcOrd="2" destOrd="0" parTransId="{8B02D4CC-65B8-4029-AA6C-C7AD6C62ADC0}" sibTransId="{5DC061C8-A2E1-4C7D-906C-F8E04DB66793}"/>
    <dgm:cxn modelId="{FB529324-4F54-440A-935E-AC04DC584E0F}" srcId="{B08D31E4-FDFE-4734-B6EC-F480B6E96EB1}" destId="{81CDD23E-D8AC-4BE9-AA58-38E580C4BD8D}" srcOrd="1" destOrd="0" parTransId="{A3CB51A2-3241-43B1-AA32-0F6A009E804F}" sibTransId="{A5E2836F-D90D-4262-A898-C80BF8E61DE2}"/>
    <dgm:cxn modelId="{101D61F8-87A2-455B-83D1-658681DFA6EC}" type="presOf" srcId="{162FD424-4518-4656-8A47-5B6065A1FA25}" destId="{EF770C1B-D03C-4CF4-AD79-399FC6C0A2B1}" srcOrd="0" destOrd="0" presId="urn:microsoft.com/office/officeart/2005/8/layout/cycle3"/>
    <dgm:cxn modelId="{CFD9680B-992C-46EC-B26B-1B444D73EA91}" type="presParOf" srcId="{C3FABB0A-C231-41FC-B5BE-DE2FF8B78335}" destId="{3A30B727-BE35-4A60-9BC5-D7486D5410C6}" srcOrd="0" destOrd="0" presId="urn:microsoft.com/office/officeart/2005/8/layout/cycle3"/>
    <dgm:cxn modelId="{74177A80-A616-4487-BCF2-23FFB1E46966}" type="presParOf" srcId="{3A30B727-BE35-4A60-9BC5-D7486D5410C6}" destId="{A38F0960-7214-44B4-A50D-05889EAEAD15}" srcOrd="0" destOrd="0" presId="urn:microsoft.com/office/officeart/2005/8/layout/cycle3"/>
    <dgm:cxn modelId="{22C518B4-03A6-46CB-BCAC-329DA59FD9F5}" type="presParOf" srcId="{3A30B727-BE35-4A60-9BC5-D7486D5410C6}" destId="{2385B83D-A71E-481E-8142-34DAFCE8FDB3}" srcOrd="1" destOrd="0" presId="urn:microsoft.com/office/officeart/2005/8/layout/cycle3"/>
    <dgm:cxn modelId="{7542EF63-C3C0-4806-B659-3E722D2B65D6}" type="presParOf" srcId="{3A30B727-BE35-4A60-9BC5-D7486D5410C6}" destId="{68981F4C-9C7F-4325-991B-1385028AC2FE}" srcOrd="2" destOrd="0" presId="urn:microsoft.com/office/officeart/2005/8/layout/cycle3"/>
    <dgm:cxn modelId="{B506BADE-5BFC-49AD-8078-F797470EEB6E}" type="presParOf" srcId="{3A30B727-BE35-4A60-9BC5-D7486D5410C6}" destId="{EF770C1B-D03C-4CF4-AD79-399FC6C0A2B1}" srcOrd="3"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08D31E4-FDFE-4734-B6EC-F480B6E96EB1}" type="doc">
      <dgm:prSet loTypeId="urn:microsoft.com/office/officeart/2005/8/layout/cycle3" loCatId="cycle" qsTypeId="urn:microsoft.com/office/officeart/2005/8/quickstyle/simple1" qsCatId="simple" csTypeId="urn:microsoft.com/office/officeart/2005/8/colors/accent0_1" csCatId="mainScheme" phldr="1"/>
      <dgm:spPr/>
      <dgm:t>
        <a:bodyPr/>
        <a:lstStyle/>
        <a:p>
          <a:endParaRPr lang="fi-FI"/>
        </a:p>
      </dgm:t>
    </dgm:pt>
    <dgm:pt modelId="{6919CD69-9FFA-4437-B325-BABB0E2251F5}">
      <dgm:prSet/>
      <dgm:spPr/>
      <dgm:t>
        <a:bodyPr/>
        <a:lstStyle/>
        <a:p>
          <a:r>
            <a:rPr lang="en-US" b="1" dirty="0"/>
            <a:t>DOCUMENTATION ON DATA PROCESSING AND CONTENT </a:t>
          </a:r>
          <a:endParaRPr lang="fi-FI" b="1" dirty="0"/>
        </a:p>
      </dgm:t>
    </dgm:pt>
    <dgm:pt modelId="{CF515F1F-23DE-484D-821E-CA88A09D14D0}" type="parTrans" cxnId="{05872DC0-805B-4674-99CF-9748B85B7A5F}">
      <dgm:prSet/>
      <dgm:spPr/>
      <dgm:t>
        <a:bodyPr/>
        <a:lstStyle/>
        <a:p>
          <a:endParaRPr lang="fi-FI"/>
        </a:p>
      </dgm:t>
    </dgm:pt>
    <dgm:pt modelId="{C049733A-5665-4721-99ED-3065740A8D00}" type="sibTrans" cxnId="{05872DC0-805B-4674-99CF-9748B85B7A5F}">
      <dgm:prSet/>
      <dgm:spPr/>
      <dgm:t>
        <a:bodyPr/>
        <a:lstStyle/>
        <a:p>
          <a:endParaRPr lang="fi-FI"/>
        </a:p>
      </dgm:t>
    </dgm:pt>
    <dgm:pt modelId="{9FC3FAED-F865-487E-ACEA-607656BD1C7D}">
      <dgm:prSet/>
      <dgm:spPr/>
      <dgm:t>
        <a:bodyPr/>
        <a:lstStyle/>
        <a:p>
          <a:r>
            <a:rPr lang="en-US"/>
            <a:t>How is the (technical) quality of data ensured? </a:t>
          </a:r>
          <a:endParaRPr lang="fi-FI"/>
        </a:p>
      </dgm:t>
    </dgm:pt>
    <dgm:pt modelId="{668B37DE-D599-43B1-828A-0589FF7FDC3F}" type="parTrans" cxnId="{98E1FF19-6640-4832-9AD7-A2DA10123AF3}">
      <dgm:prSet/>
      <dgm:spPr/>
      <dgm:t>
        <a:bodyPr/>
        <a:lstStyle/>
        <a:p>
          <a:endParaRPr lang="fi-FI"/>
        </a:p>
      </dgm:t>
    </dgm:pt>
    <dgm:pt modelId="{5F604BEF-E7C2-4392-BC45-6FCC62329A8F}" type="sibTrans" cxnId="{98E1FF19-6640-4832-9AD7-A2DA10123AF3}">
      <dgm:prSet/>
      <dgm:spPr/>
      <dgm:t>
        <a:bodyPr/>
        <a:lstStyle/>
        <a:p>
          <a:endParaRPr lang="fi-FI"/>
        </a:p>
      </dgm:t>
    </dgm:pt>
    <dgm:pt modelId="{0C672D8E-F1E2-4E57-AE07-A04A55847475}">
      <dgm:prSet/>
      <dgm:spPr/>
      <dgm:t>
        <a:bodyPr/>
        <a:lstStyle/>
        <a:p>
          <a:r>
            <a:rPr lang="en-US"/>
            <a:t>How are data processing methods documented?</a:t>
          </a:r>
          <a:endParaRPr lang="fi-FI"/>
        </a:p>
      </dgm:t>
    </dgm:pt>
    <dgm:pt modelId="{B3895BBA-469E-49E1-87CC-74EB664CB4D1}" type="parTrans" cxnId="{7A648E0E-AB99-4E13-853B-1B2D8B0B7EC2}">
      <dgm:prSet/>
      <dgm:spPr/>
      <dgm:t>
        <a:bodyPr/>
        <a:lstStyle/>
        <a:p>
          <a:endParaRPr lang="fi-FI"/>
        </a:p>
      </dgm:t>
    </dgm:pt>
    <dgm:pt modelId="{1B8986CB-3648-4B34-A21E-71DF6524AE83}" type="sibTrans" cxnId="{7A648E0E-AB99-4E13-853B-1B2D8B0B7EC2}">
      <dgm:prSet/>
      <dgm:spPr/>
      <dgm:t>
        <a:bodyPr/>
        <a:lstStyle/>
        <a:p>
          <a:endParaRPr lang="fi-FI"/>
        </a:p>
      </dgm:t>
    </dgm:pt>
    <dgm:pt modelId="{DD879E1B-90EE-4203-BC3B-5B664442C844}">
      <dgm:prSet/>
      <dgm:spPr/>
      <dgm:t>
        <a:bodyPr/>
        <a:lstStyle/>
        <a:p>
          <a:r>
            <a:rPr lang="en-US" dirty="0"/>
            <a:t>Where are metadata describing data collection methods and data content stored? </a:t>
          </a:r>
          <a:endParaRPr lang="fi-FI" dirty="0"/>
        </a:p>
      </dgm:t>
    </dgm:pt>
    <dgm:pt modelId="{6EFCE2A5-36A9-4373-8B8A-CD88113FF275}" type="parTrans" cxnId="{43FAE064-EC6B-4CE8-8DDA-F2638E228232}">
      <dgm:prSet/>
      <dgm:spPr/>
      <dgm:t>
        <a:bodyPr/>
        <a:lstStyle/>
        <a:p>
          <a:endParaRPr lang="fi-FI"/>
        </a:p>
      </dgm:t>
    </dgm:pt>
    <dgm:pt modelId="{93C2A72D-6F45-4E2D-8248-22A386083563}" type="sibTrans" cxnId="{43FAE064-EC6B-4CE8-8DDA-F2638E228232}">
      <dgm:prSet/>
      <dgm:spPr/>
      <dgm:t>
        <a:bodyPr/>
        <a:lstStyle/>
        <a:p>
          <a:endParaRPr lang="fi-FI"/>
        </a:p>
      </dgm:t>
    </dgm:pt>
    <dgm:pt modelId="{C3FABB0A-C231-41FC-B5BE-DE2FF8B78335}" type="pres">
      <dgm:prSet presAssocID="{B08D31E4-FDFE-4734-B6EC-F480B6E96EB1}" presName="Name0" presStyleCnt="0">
        <dgm:presLayoutVars>
          <dgm:dir/>
          <dgm:resizeHandles val="exact"/>
        </dgm:presLayoutVars>
      </dgm:prSet>
      <dgm:spPr/>
      <dgm:t>
        <a:bodyPr/>
        <a:lstStyle/>
        <a:p>
          <a:endParaRPr lang="lt-LT"/>
        </a:p>
      </dgm:t>
    </dgm:pt>
    <dgm:pt modelId="{3A30B727-BE35-4A60-9BC5-D7486D5410C6}" type="pres">
      <dgm:prSet presAssocID="{B08D31E4-FDFE-4734-B6EC-F480B6E96EB1}" presName="cycle" presStyleCnt="0"/>
      <dgm:spPr/>
    </dgm:pt>
    <dgm:pt modelId="{2DA8601C-B96B-40F0-A8E9-AF82A4F64A9E}" type="pres">
      <dgm:prSet presAssocID="{6919CD69-9FFA-4437-B325-BABB0E2251F5}" presName="nodeFirstNode" presStyleLbl="node1" presStyleIdx="0" presStyleCnt="4">
        <dgm:presLayoutVars>
          <dgm:bulletEnabled val="1"/>
        </dgm:presLayoutVars>
      </dgm:prSet>
      <dgm:spPr/>
      <dgm:t>
        <a:bodyPr/>
        <a:lstStyle/>
        <a:p>
          <a:endParaRPr lang="lt-LT"/>
        </a:p>
      </dgm:t>
    </dgm:pt>
    <dgm:pt modelId="{DEC2EBE4-383A-4B97-A2C2-3511F54515A6}" type="pres">
      <dgm:prSet presAssocID="{C049733A-5665-4721-99ED-3065740A8D00}" presName="sibTransFirstNode" presStyleLbl="bgShp" presStyleIdx="0" presStyleCnt="1"/>
      <dgm:spPr/>
      <dgm:t>
        <a:bodyPr/>
        <a:lstStyle/>
        <a:p>
          <a:endParaRPr lang="lt-LT"/>
        </a:p>
      </dgm:t>
    </dgm:pt>
    <dgm:pt modelId="{97049E5B-415E-4DDD-A1B0-228DCF5ED510}" type="pres">
      <dgm:prSet presAssocID="{0C672D8E-F1E2-4E57-AE07-A04A55847475}" presName="nodeFollowingNodes" presStyleLbl="node1" presStyleIdx="1" presStyleCnt="4">
        <dgm:presLayoutVars>
          <dgm:bulletEnabled val="1"/>
        </dgm:presLayoutVars>
      </dgm:prSet>
      <dgm:spPr/>
      <dgm:t>
        <a:bodyPr/>
        <a:lstStyle/>
        <a:p>
          <a:endParaRPr lang="lt-LT"/>
        </a:p>
      </dgm:t>
    </dgm:pt>
    <dgm:pt modelId="{1CB7AB4C-C903-4BFB-9759-6DEA3ABEC2A4}" type="pres">
      <dgm:prSet presAssocID="{DD879E1B-90EE-4203-BC3B-5B664442C844}" presName="nodeFollowingNodes" presStyleLbl="node1" presStyleIdx="2" presStyleCnt="4">
        <dgm:presLayoutVars>
          <dgm:bulletEnabled val="1"/>
        </dgm:presLayoutVars>
      </dgm:prSet>
      <dgm:spPr/>
      <dgm:t>
        <a:bodyPr/>
        <a:lstStyle/>
        <a:p>
          <a:endParaRPr lang="lt-LT"/>
        </a:p>
      </dgm:t>
    </dgm:pt>
    <dgm:pt modelId="{01903E74-5487-453E-ACEF-ACFEE0042870}" type="pres">
      <dgm:prSet presAssocID="{9FC3FAED-F865-487E-ACEA-607656BD1C7D}" presName="nodeFollowingNodes" presStyleLbl="node1" presStyleIdx="3" presStyleCnt="4">
        <dgm:presLayoutVars>
          <dgm:bulletEnabled val="1"/>
        </dgm:presLayoutVars>
      </dgm:prSet>
      <dgm:spPr/>
      <dgm:t>
        <a:bodyPr/>
        <a:lstStyle/>
        <a:p>
          <a:endParaRPr lang="lt-LT"/>
        </a:p>
      </dgm:t>
    </dgm:pt>
  </dgm:ptLst>
  <dgm:cxnLst>
    <dgm:cxn modelId="{05872DC0-805B-4674-99CF-9748B85B7A5F}" srcId="{B08D31E4-FDFE-4734-B6EC-F480B6E96EB1}" destId="{6919CD69-9FFA-4437-B325-BABB0E2251F5}" srcOrd="0" destOrd="0" parTransId="{CF515F1F-23DE-484D-821E-CA88A09D14D0}" sibTransId="{C049733A-5665-4721-99ED-3065740A8D00}"/>
    <dgm:cxn modelId="{8774956F-0012-49EA-8566-5125DF2C7B67}" type="presOf" srcId="{B08D31E4-FDFE-4734-B6EC-F480B6E96EB1}" destId="{C3FABB0A-C231-41FC-B5BE-DE2FF8B78335}" srcOrd="0" destOrd="0" presId="urn:microsoft.com/office/officeart/2005/8/layout/cycle3"/>
    <dgm:cxn modelId="{1D1D7E7C-A496-4862-BFFD-45F365EF00A6}" type="presOf" srcId="{C049733A-5665-4721-99ED-3065740A8D00}" destId="{DEC2EBE4-383A-4B97-A2C2-3511F54515A6}" srcOrd="0" destOrd="0" presId="urn:microsoft.com/office/officeart/2005/8/layout/cycle3"/>
    <dgm:cxn modelId="{7A648E0E-AB99-4E13-853B-1B2D8B0B7EC2}" srcId="{B08D31E4-FDFE-4734-B6EC-F480B6E96EB1}" destId="{0C672D8E-F1E2-4E57-AE07-A04A55847475}" srcOrd="1" destOrd="0" parTransId="{B3895BBA-469E-49E1-87CC-74EB664CB4D1}" sibTransId="{1B8986CB-3648-4B34-A21E-71DF6524AE83}"/>
    <dgm:cxn modelId="{98E1FF19-6640-4832-9AD7-A2DA10123AF3}" srcId="{B08D31E4-FDFE-4734-B6EC-F480B6E96EB1}" destId="{9FC3FAED-F865-487E-ACEA-607656BD1C7D}" srcOrd="3" destOrd="0" parTransId="{668B37DE-D599-43B1-828A-0589FF7FDC3F}" sibTransId="{5F604BEF-E7C2-4392-BC45-6FCC62329A8F}"/>
    <dgm:cxn modelId="{4F8CB310-6DBD-4579-8F63-44D4CB73818C}" type="presOf" srcId="{9FC3FAED-F865-487E-ACEA-607656BD1C7D}" destId="{01903E74-5487-453E-ACEF-ACFEE0042870}" srcOrd="0" destOrd="0" presId="urn:microsoft.com/office/officeart/2005/8/layout/cycle3"/>
    <dgm:cxn modelId="{7E09C636-9696-484F-B559-2476AB0CD4C4}" type="presOf" srcId="{DD879E1B-90EE-4203-BC3B-5B664442C844}" destId="{1CB7AB4C-C903-4BFB-9759-6DEA3ABEC2A4}" srcOrd="0" destOrd="0" presId="urn:microsoft.com/office/officeart/2005/8/layout/cycle3"/>
    <dgm:cxn modelId="{2993F5D2-68F6-40B4-AD08-D2432B225EAF}" type="presOf" srcId="{6919CD69-9FFA-4437-B325-BABB0E2251F5}" destId="{2DA8601C-B96B-40F0-A8E9-AF82A4F64A9E}" srcOrd="0" destOrd="0" presId="urn:microsoft.com/office/officeart/2005/8/layout/cycle3"/>
    <dgm:cxn modelId="{43FAE064-EC6B-4CE8-8DDA-F2638E228232}" srcId="{B08D31E4-FDFE-4734-B6EC-F480B6E96EB1}" destId="{DD879E1B-90EE-4203-BC3B-5B664442C844}" srcOrd="2" destOrd="0" parTransId="{6EFCE2A5-36A9-4373-8B8A-CD88113FF275}" sibTransId="{93C2A72D-6F45-4E2D-8248-22A386083563}"/>
    <dgm:cxn modelId="{235920C9-C137-4BFA-9F82-B19EA496CAE6}" type="presOf" srcId="{0C672D8E-F1E2-4E57-AE07-A04A55847475}" destId="{97049E5B-415E-4DDD-A1B0-228DCF5ED510}" srcOrd="0" destOrd="0" presId="urn:microsoft.com/office/officeart/2005/8/layout/cycle3"/>
    <dgm:cxn modelId="{CFD9680B-992C-46EC-B26B-1B444D73EA91}" type="presParOf" srcId="{C3FABB0A-C231-41FC-B5BE-DE2FF8B78335}" destId="{3A30B727-BE35-4A60-9BC5-D7486D5410C6}" srcOrd="0" destOrd="0" presId="urn:microsoft.com/office/officeart/2005/8/layout/cycle3"/>
    <dgm:cxn modelId="{3944D9AF-6A89-47EA-880E-D519D8E23554}" type="presParOf" srcId="{3A30B727-BE35-4A60-9BC5-D7486D5410C6}" destId="{2DA8601C-B96B-40F0-A8E9-AF82A4F64A9E}" srcOrd="0" destOrd="0" presId="urn:microsoft.com/office/officeart/2005/8/layout/cycle3"/>
    <dgm:cxn modelId="{F7FFB2D8-418B-418A-8DEE-B43A34ECA2A1}" type="presParOf" srcId="{3A30B727-BE35-4A60-9BC5-D7486D5410C6}" destId="{DEC2EBE4-383A-4B97-A2C2-3511F54515A6}" srcOrd="1" destOrd="0" presId="urn:microsoft.com/office/officeart/2005/8/layout/cycle3"/>
    <dgm:cxn modelId="{7097653A-6F32-4702-AE8B-81C7D4B20B47}" type="presParOf" srcId="{3A30B727-BE35-4A60-9BC5-D7486D5410C6}" destId="{97049E5B-415E-4DDD-A1B0-228DCF5ED510}" srcOrd="2" destOrd="0" presId="urn:microsoft.com/office/officeart/2005/8/layout/cycle3"/>
    <dgm:cxn modelId="{645754D9-DB65-40B4-9962-6DF9DDA1CDCD}" type="presParOf" srcId="{3A30B727-BE35-4A60-9BC5-D7486D5410C6}" destId="{1CB7AB4C-C903-4BFB-9759-6DEA3ABEC2A4}" srcOrd="3" destOrd="0" presId="urn:microsoft.com/office/officeart/2005/8/layout/cycle3"/>
    <dgm:cxn modelId="{C3446B0E-3135-49EF-B8D6-7DF63E473BAD}" type="presParOf" srcId="{3A30B727-BE35-4A60-9BC5-D7486D5410C6}" destId="{01903E74-5487-453E-ACEF-ACFEE0042870}"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B08D31E4-FDFE-4734-B6EC-F480B6E96EB1}" type="doc">
      <dgm:prSet loTypeId="urn:microsoft.com/office/officeart/2005/8/layout/cycle3" loCatId="cycle" qsTypeId="urn:microsoft.com/office/officeart/2005/8/quickstyle/simple1" qsCatId="simple" csTypeId="urn:microsoft.com/office/officeart/2005/8/colors/accent0_1" csCatId="mainScheme" phldr="1"/>
      <dgm:spPr/>
      <dgm:t>
        <a:bodyPr/>
        <a:lstStyle/>
        <a:p>
          <a:endParaRPr lang="fi-FI"/>
        </a:p>
      </dgm:t>
    </dgm:pt>
    <dgm:pt modelId="{D2C52DA0-DD7A-4DB1-B5A8-7522F8485D2E}">
      <dgm:prSet/>
      <dgm:spPr/>
      <dgm:t>
        <a:bodyPr/>
        <a:lstStyle/>
        <a:p>
          <a:r>
            <a:rPr lang="fi-FI" b="1" dirty="0"/>
            <a:t>LIFE CYCLE</a:t>
          </a:r>
          <a:endParaRPr lang="fi-FI" dirty="0"/>
        </a:p>
      </dgm:t>
    </dgm:pt>
    <dgm:pt modelId="{F0B747F0-FDFE-403D-BB16-55BC1373A46E}" type="parTrans" cxnId="{7C40EC4A-1462-4625-A756-F3B8313CDFF9}">
      <dgm:prSet/>
      <dgm:spPr/>
      <dgm:t>
        <a:bodyPr/>
        <a:lstStyle/>
        <a:p>
          <a:endParaRPr lang="fi-FI"/>
        </a:p>
      </dgm:t>
    </dgm:pt>
    <dgm:pt modelId="{0A7976E6-3D05-43F4-AB4E-E7980FBC8E53}" type="sibTrans" cxnId="{7C40EC4A-1462-4625-A756-F3B8313CDFF9}">
      <dgm:prSet/>
      <dgm:spPr/>
      <dgm:t>
        <a:bodyPr/>
        <a:lstStyle/>
        <a:p>
          <a:endParaRPr lang="fi-FI"/>
        </a:p>
      </dgm:t>
    </dgm:pt>
    <dgm:pt modelId="{EB899936-3AF2-4726-9252-14C8D91F684F}">
      <dgm:prSet/>
      <dgm:spPr/>
      <dgm:t>
        <a:bodyPr/>
        <a:lstStyle/>
        <a:p>
          <a:r>
            <a:rPr lang="en-US" dirty="0"/>
            <a:t>What happens to data after research has been finalised? </a:t>
          </a:r>
          <a:endParaRPr lang="fi-FI" dirty="0"/>
        </a:p>
      </dgm:t>
    </dgm:pt>
    <dgm:pt modelId="{E515EF00-E1B0-4FFC-9293-51F53C24C661}" type="parTrans" cxnId="{B98F46F2-AE68-4FC4-9567-1637B5FAA8C9}">
      <dgm:prSet/>
      <dgm:spPr/>
      <dgm:t>
        <a:bodyPr/>
        <a:lstStyle/>
        <a:p>
          <a:endParaRPr lang="fi-FI"/>
        </a:p>
      </dgm:t>
    </dgm:pt>
    <dgm:pt modelId="{765954FC-0B37-44C8-8B28-45EFCDBE3A9D}" type="sibTrans" cxnId="{B98F46F2-AE68-4FC4-9567-1637B5FAA8C9}">
      <dgm:prSet/>
      <dgm:spPr/>
      <dgm:t>
        <a:bodyPr/>
        <a:lstStyle/>
        <a:p>
          <a:endParaRPr lang="fi-FI"/>
        </a:p>
      </dgm:t>
    </dgm:pt>
    <dgm:pt modelId="{C3FABB0A-C231-41FC-B5BE-DE2FF8B78335}" type="pres">
      <dgm:prSet presAssocID="{B08D31E4-FDFE-4734-B6EC-F480B6E96EB1}" presName="Name0" presStyleCnt="0">
        <dgm:presLayoutVars>
          <dgm:dir/>
          <dgm:resizeHandles val="exact"/>
        </dgm:presLayoutVars>
      </dgm:prSet>
      <dgm:spPr/>
      <dgm:t>
        <a:bodyPr/>
        <a:lstStyle/>
        <a:p>
          <a:endParaRPr lang="lt-LT"/>
        </a:p>
      </dgm:t>
    </dgm:pt>
    <dgm:pt modelId="{181D05BC-A356-450C-AE15-20D2E0036767}" type="pres">
      <dgm:prSet presAssocID="{B08D31E4-FDFE-4734-B6EC-F480B6E96EB1}" presName="node1" presStyleLbl="node1" presStyleIdx="0" presStyleCnt="2">
        <dgm:presLayoutVars>
          <dgm:bulletEnabled val="1"/>
        </dgm:presLayoutVars>
      </dgm:prSet>
      <dgm:spPr/>
      <dgm:t>
        <a:bodyPr/>
        <a:lstStyle/>
        <a:p>
          <a:endParaRPr lang="lt-LT"/>
        </a:p>
      </dgm:t>
    </dgm:pt>
    <dgm:pt modelId="{93496E53-40FF-415B-A540-86AF52C96572}" type="pres">
      <dgm:prSet presAssocID="{B08D31E4-FDFE-4734-B6EC-F480B6E96EB1}" presName="sibTrans" presStyleLbl="bgShp" presStyleIdx="0" presStyleCnt="1"/>
      <dgm:spPr/>
      <dgm:t>
        <a:bodyPr/>
        <a:lstStyle/>
        <a:p>
          <a:endParaRPr lang="lt-LT"/>
        </a:p>
      </dgm:t>
    </dgm:pt>
    <dgm:pt modelId="{562096EC-8D38-48C0-801B-69EC9AE79354}" type="pres">
      <dgm:prSet presAssocID="{B08D31E4-FDFE-4734-B6EC-F480B6E96EB1}" presName="node2" presStyleLbl="node1" presStyleIdx="1" presStyleCnt="2">
        <dgm:presLayoutVars>
          <dgm:bulletEnabled val="1"/>
        </dgm:presLayoutVars>
      </dgm:prSet>
      <dgm:spPr/>
      <dgm:t>
        <a:bodyPr/>
        <a:lstStyle/>
        <a:p>
          <a:endParaRPr lang="lt-LT"/>
        </a:p>
      </dgm:t>
    </dgm:pt>
    <dgm:pt modelId="{211FD1E9-8960-4742-A2BA-16023041B289}" type="pres">
      <dgm:prSet presAssocID="{B08D31E4-FDFE-4734-B6EC-F480B6E96EB1}" presName="sp1" presStyleCnt="0"/>
      <dgm:spPr/>
    </dgm:pt>
    <dgm:pt modelId="{E7EDABE5-A3DE-45DB-981F-42A59A5BBE18}" type="pres">
      <dgm:prSet presAssocID="{B08D31E4-FDFE-4734-B6EC-F480B6E96EB1}" presName="sp2" presStyleCnt="0"/>
      <dgm:spPr/>
    </dgm:pt>
  </dgm:ptLst>
  <dgm:cxnLst>
    <dgm:cxn modelId="{3E7BC26D-F882-46AE-BF71-704565D15DD9}" type="presOf" srcId="{EB899936-3AF2-4726-9252-14C8D91F684F}" destId="{562096EC-8D38-48C0-801B-69EC9AE79354}" srcOrd="0" destOrd="0" presId="urn:microsoft.com/office/officeart/2005/8/layout/cycle3"/>
    <dgm:cxn modelId="{B98F46F2-AE68-4FC4-9567-1637B5FAA8C9}" srcId="{B08D31E4-FDFE-4734-B6EC-F480B6E96EB1}" destId="{EB899936-3AF2-4726-9252-14C8D91F684F}" srcOrd="1" destOrd="0" parTransId="{E515EF00-E1B0-4FFC-9293-51F53C24C661}" sibTransId="{765954FC-0B37-44C8-8B28-45EFCDBE3A9D}"/>
    <dgm:cxn modelId="{8774956F-0012-49EA-8566-5125DF2C7B67}" type="presOf" srcId="{B08D31E4-FDFE-4734-B6EC-F480B6E96EB1}" destId="{C3FABB0A-C231-41FC-B5BE-DE2FF8B78335}" srcOrd="0" destOrd="0" presId="urn:microsoft.com/office/officeart/2005/8/layout/cycle3"/>
    <dgm:cxn modelId="{7C40EC4A-1462-4625-A756-F3B8313CDFF9}" srcId="{B08D31E4-FDFE-4734-B6EC-F480B6E96EB1}" destId="{D2C52DA0-DD7A-4DB1-B5A8-7522F8485D2E}" srcOrd="0" destOrd="0" parTransId="{F0B747F0-FDFE-403D-BB16-55BC1373A46E}" sibTransId="{0A7976E6-3D05-43F4-AB4E-E7980FBC8E53}"/>
    <dgm:cxn modelId="{D9EB717A-6334-4776-A84D-998899F414A2}" type="presOf" srcId="{D2C52DA0-DD7A-4DB1-B5A8-7522F8485D2E}" destId="{181D05BC-A356-450C-AE15-20D2E0036767}" srcOrd="0" destOrd="0" presId="urn:microsoft.com/office/officeart/2005/8/layout/cycle3"/>
    <dgm:cxn modelId="{BC778448-CDDA-40AF-9190-866367F542DD}" type="presOf" srcId="{0A7976E6-3D05-43F4-AB4E-E7980FBC8E53}" destId="{93496E53-40FF-415B-A540-86AF52C96572}" srcOrd="0" destOrd="0" presId="urn:microsoft.com/office/officeart/2005/8/layout/cycle3"/>
    <dgm:cxn modelId="{E85916AF-5B65-41C4-8651-75896DB16248}" type="presParOf" srcId="{C3FABB0A-C231-41FC-B5BE-DE2FF8B78335}" destId="{181D05BC-A356-450C-AE15-20D2E0036767}" srcOrd="0" destOrd="0" presId="urn:microsoft.com/office/officeart/2005/8/layout/cycle3"/>
    <dgm:cxn modelId="{95BD1857-1B63-4F25-97E9-AC9A1E427C95}" type="presParOf" srcId="{C3FABB0A-C231-41FC-B5BE-DE2FF8B78335}" destId="{93496E53-40FF-415B-A540-86AF52C96572}" srcOrd="1" destOrd="0" presId="urn:microsoft.com/office/officeart/2005/8/layout/cycle3"/>
    <dgm:cxn modelId="{C2A4AAD2-4AC1-4D35-90D7-E4E989F67301}" type="presParOf" srcId="{C3FABB0A-C231-41FC-B5BE-DE2FF8B78335}" destId="{562096EC-8D38-48C0-801B-69EC9AE79354}" srcOrd="2" destOrd="0" presId="urn:microsoft.com/office/officeart/2005/8/layout/cycle3"/>
    <dgm:cxn modelId="{D545170F-5615-4A3E-8F34-8AE34B97B935}" type="presParOf" srcId="{C3FABB0A-C231-41FC-B5BE-DE2FF8B78335}" destId="{211FD1E9-8960-4742-A2BA-16023041B289}" srcOrd="3" destOrd="0" presId="urn:microsoft.com/office/officeart/2005/8/layout/cycle3"/>
    <dgm:cxn modelId="{018C668E-95DB-4CBB-B7A9-B665B0C804DC}" type="presParOf" srcId="{C3FABB0A-C231-41FC-B5BE-DE2FF8B78335}" destId="{E7EDABE5-A3DE-45DB-981F-42A59A5BBE18}"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2CAC77-5FB3-4864-BE01-4C75B6A9876A}" type="doc">
      <dgm:prSet loTypeId="urn:microsoft.com/office/officeart/2005/8/layout/vList3" loCatId="list" qsTypeId="urn:microsoft.com/office/officeart/2005/8/quickstyle/3d1" qsCatId="3D" csTypeId="urn:microsoft.com/office/officeart/2005/8/colors/accent0_1" csCatId="mainScheme" phldr="1"/>
      <dgm:spPr/>
    </dgm:pt>
    <dgm:pt modelId="{579F5E3C-3509-456D-A7F3-C9FF1128DF2D}">
      <dgm:prSet phldrT="[Text]"/>
      <dgm:spPr/>
      <dgm:t>
        <a:bodyPr/>
        <a:lstStyle/>
        <a:p>
          <a:r>
            <a:rPr lang="en-US" dirty="0"/>
            <a:t>to guarantee the quality and validity of research data </a:t>
          </a:r>
          <a:endParaRPr lang="fi-FI" dirty="0"/>
        </a:p>
      </dgm:t>
    </dgm:pt>
    <dgm:pt modelId="{699118C3-CAEF-4944-AF30-E67EA35D0AD6}" type="parTrans" cxnId="{BED01094-B637-4D0B-B934-103F2A411D76}">
      <dgm:prSet/>
      <dgm:spPr/>
      <dgm:t>
        <a:bodyPr/>
        <a:lstStyle/>
        <a:p>
          <a:endParaRPr lang="fi-FI"/>
        </a:p>
      </dgm:t>
    </dgm:pt>
    <dgm:pt modelId="{9538AB80-73BF-4004-8BD4-28681F2C7652}" type="sibTrans" cxnId="{BED01094-B637-4D0B-B934-103F2A411D76}">
      <dgm:prSet/>
      <dgm:spPr/>
      <dgm:t>
        <a:bodyPr/>
        <a:lstStyle/>
        <a:p>
          <a:endParaRPr lang="fi-FI"/>
        </a:p>
      </dgm:t>
    </dgm:pt>
    <dgm:pt modelId="{37DF7733-7D3D-43F0-81A2-891C7CA0EBCE}">
      <dgm:prSet phldrT="[Text]"/>
      <dgm:spPr/>
      <dgm:t>
        <a:bodyPr/>
        <a:lstStyle/>
        <a:p>
          <a:r>
            <a:rPr lang="en-US" dirty="0"/>
            <a:t>to guarantee that research data will be further used effectively</a:t>
          </a:r>
          <a:endParaRPr lang="fi-FI" dirty="0"/>
        </a:p>
      </dgm:t>
    </dgm:pt>
    <dgm:pt modelId="{D2CAF946-6F55-4350-9FD0-3091062594CB}" type="parTrans" cxnId="{F7402112-9949-4841-A1BE-F4E0EC0E21C8}">
      <dgm:prSet/>
      <dgm:spPr/>
      <dgm:t>
        <a:bodyPr/>
        <a:lstStyle/>
        <a:p>
          <a:endParaRPr lang="fi-FI"/>
        </a:p>
      </dgm:t>
    </dgm:pt>
    <dgm:pt modelId="{9834AAB6-F346-4B04-A8DA-75E3A2D90B6B}" type="sibTrans" cxnId="{F7402112-9949-4841-A1BE-F4E0EC0E21C8}">
      <dgm:prSet/>
      <dgm:spPr/>
      <dgm:t>
        <a:bodyPr/>
        <a:lstStyle/>
        <a:p>
          <a:endParaRPr lang="fi-FI"/>
        </a:p>
      </dgm:t>
    </dgm:pt>
    <dgm:pt modelId="{3CE4F624-53F9-4918-9EBA-906149A1374E}" type="pres">
      <dgm:prSet presAssocID="{7A2CAC77-5FB3-4864-BE01-4C75B6A9876A}" presName="linearFlow" presStyleCnt="0">
        <dgm:presLayoutVars>
          <dgm:dir/>
          <dgm:resizeHandles val="exact"/>
        </dgm:presLayoutVars>
      </dgm:prSet>
      <dgm:spPr/>
    </dgm:pt>
    <dgm:pt modelId="{C639D008-7230-4F02-A8A9-3423BB744959}" type="pres">
      <dgm:prSet presAssocID="{579F5E3C-3509-456D-A7F3-C9FF1128DF2D}" presName="composite" presStyleCnt="0"/>
      <dgm:spPr/>
    </dgm:pt>
    <dgm:pt modelId="{8A79CBF4-F578-4253-AFBE-984FD44FD31A}" type="pres">
      <dgm:prSet presAssocID="{579F5E3C-3509-456D-A7F3-C9FF1128DF2D}" presName="imgShp"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dgm:spPr>
      <dgm:extLst>
        <a:ext uri="{E40237B7-FDA0-4F09-8148-C483321AD2D9}">
          <dgm14:cNvPr xmlns:dgm14="http://schemas.microsoft.com/office/drawing/2010/diagram" id="0" name="" descr="Bullseye with solid fill"/>
        </a:ext>
      </dgm:extLst>
    </dgm:pt>
    <dgm:pt modelId="{BA7B3CE5-5C24-4E8A-8170-EC4124FC6C9D}" type="pres">
      <dgm:prSet presAssocID="{579F5E3C-3509-456D-A7F3-C9FF1128DF2D}" presName="txShp" presStyleLbl="node1" presStyleIdx="0" presStyleCnt="2">
        <dgm:presLayoutVars>
          <dgm:bulletEnabled val="1"/>
        </dgm:presLayoutVars>
      </dgm:prSet>
      <dgm:spPr/>
      <dgm:t>
        <a:bodyPr/>
        <a:lstStyle/>
        <a:p>
          <a:endParaRPr lang="lt-LT"/>
        </a:p>
      </dgm:t>
    </dgm:pt>
    <dgm:pt modelId="{F6DC6A28-E84F-4A9E-9536-D14843406E12}" type="pres">
      <dgm:prSet presAssocID="{9538AB80-73BF-4004-8BD4-28681F2C7652}" presName="spacing" presStyleCnt="0"/>
      <dgm:spPr/>
    </dgm:pt>
    <dgm:pt modelId="{FE1E1896-94E5-4544-BD58-700CFA3CD3EA}" type="pres">
      <dgm:prSet presAssocID="{37DF7733-7D3D-43F0-81A2-891C7CA0EBCE}" presName="composite" presStyleCnt="0"/>
      <dgm:spPr/>
    </dgm:pt>
    <dgm:pt modelId="{D501013A-63A5-4777-838B-FD8A0C435E7E}" type="pres">
      <dgm:prSet presAssocID="{37DF7733-7D3D-43F0-81A2-891C7CA0EBCE}" presName="imgShp" presStyleLbl="fgImgPlac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dgm:spPr>
      <dgm:extLst>
        <a:ext uri="{E40237B7-FDA0-4F09-8148-C483321AD2D9}">
          <dgm14:cNvPr xmlns:dgm14="http://schemas.microsoft.com/office/drawing/2010/diagram" id="0" name="" descr="Future with solid fill"/>
        </a:ext>
      </dgm:extLst>
    </dgm:pt>
    <dgm:pt modelId="{AF17AACF-C8B1-41F9-A0F7-DA80668ED1F1}" type="pres">
      <dgm:prSet presAssocID="{37DF7733-7D3D-43F0-81A2-891C7CA0EBCE}" presName="txShp" presStyleLbl="node1" presStyleIdx="1" presStyleCnt="2">
        <dgm:presLayoutVars>
          <dgm:bulletEnabled val="1"/>
        </dgm:presLayoutVars>
      </dgm:prSet>
      <dgm:spPr/>
      <dgm:t>
        <a:bodyPr/>
        <a:lstStyle/>
        <a:p>
          <a:endParaRPr lang="lt-LT"/>
        </a:p>
      </dgm:t>
    </dgm:pt>
  </dgm:ptLst>
  <dgm:cxnLst>
    <dgm:cxn modelId="{F7402112-9949-4841-A1BE-F4E0EC0E21C8}" srcId="{7A2CAC77-5FB3-4864-BE01-4C75B6A9876A}" destId="{37DF7733-7D3D-43F0-81A2-891C7CA0EBCE}" srcOrd="1" destOrd="0" parTransId="{D2CAF946-6F55-4350-9FD0-3091062594CB}" sibTransId="{9834AAB6-F346-4B04-A8DA-75E3A2D90B6B}"/>
    <dgm:cxn modelId="{F340E110-7DEC-408C-8E0A-1DE660623490}" type="presOf" srcId="{579F5E3C-3509-456D-A7F3-C9FF1128DF2D}" destId="{BA7B3CE5-5C24-4E8A-8170-EC4124FC6C9D}" srcOrd="0" destOrd="0" presId="urn:microsoft.com/office/officeart/2005/8/layout/vList3"/>
    <dgm:cxn modelId="{BED01094-B637-4D0B-B934-103F2A411D76}" srcId="{7A2CAC77-5FB3-4864-BE01-4C75B6A9876A}" destId="{579F5E3C-3509-456D-A7F3-C9FF1128DF2D}" srcOrd="0" destOrd="0" parTransId="{699118C3-CAEF-4944-AF30-E67EA35D0AD6}" sibTransId="{9538AB80-73BF-4004-8BD4-28681F2C7652}"/>
    <dgm:cxn modelId="{5B611020-C66F-4920-AEA1-80F85D13945D}" type="presOf" srcId="{7A2CAC77-5FB3-4864-BE01-4C75B6A9876A}" destId="{3CE4F624-53F9-4918-9EBA-906149A1374E}" srcOrd="0" destOrd="0" presId="urn:microsoft.com/office/officeart/2005/8/layout/vList3"/>
    <dgm:cxn modelId="{714E3BE7-E3D4-47BF-8B29-3756376AA257}" type="presOf" srcId="{37DF7733-7D3D-43F0-81A2-891C7CA0EBCE}" destId="{AF17AACF-C8B1-41F9-A0F7-DA80668ED1F1}" srcOrd="0" destOrd="0" presId="urn:microsoft.com/office/officeart/2005/8/layout/vList3"/>
    <dgm:cxn modelId="{5D4E58D1-45DE-4217-9A67-66496FB8F5E4}" type="presParOf" srcId="{3CE4F624-53F9-4918-9EBA-906149A1374E}" destId="{C639D008-7230-4F02-A8A9-3423BB744959}" srcOrd="0" destOrd="0" presId="urn:microsoft.com/office/officeart/2005/8/layout/vList3"/>
    <dgm:cxn modelId="{D6ACD034-5796-4E61-9705-583FC884317A}" type="presParOf" srcId="{C639D008-7230-4F02-A8A9-3423BB744959}" destId="{8A79CBF4-F578-4253-AFBE-984FD44FD31A}" srcOrd="0" destOrd="0" presId="urn:microsoft.com/office/officeart/2005/8/layout/vList3"/>
    <dgm:cxn modelId="{1923FB99-0A37-44F2-901E-E7DA69D02E36}" type="presParOf" srcId="{C639D008-7230-4F02-A8A9-3423BB744959}" destId="{BA7B3CE5-5C24-4E8A-8170-EC4124FC6C9D}" srcOrd="1" destOrd="0" presId="urn:microsoft.com/office/officeart/2005/8/layout/vList3"/>
    <dgm:cxn modelId="{B1356B9A-6121-4BFE-8178-86D87D9EFA7F}" type="presParOf" srcId="{3CE4F624-53F9-4918-9EBA-906149A1374E}" destId="{F6DC6A28-E84F-4A9E-9536-D14843406E12}" srcOrd="1" destOrd="0" presId="urn:microsoft.com/office/officeart/2005/8/layout/vList3"/>
    <dgm:cxn modelId="{8BA6583F-B157-40CC-BCFD-CD46DC46E37A}" type="presParOf" srcId="{3CE4F624-53F9-4918-9EBA-906149A1374E}" destId="{FE1E1896-94E5-4544-BD58-700CFA3CD3EA}" srcOrd="2" destOrd="0" presId="urn:microsoft.com/office/officeart/2005/8/layout/vList3"/>
    <dgm:cxn modelId="{585D81C1-D233-4657-869A-0F302ED4A819}" type="presParOf" srcId="{FE1E1896-94E5-4544-BD58-700CFA3CD3EA}" destId="{D501013A-63A5-4777-838B-FD8A0C435E7E}" srcOrd="0" destOrd="0" presId="urn:microsoft.com/office/officeart/2005/8/layout/vList3"/>
    <dgm:cxn modelId="{C4766341-2F0F-44EA-ADD0-D116A0868AAF}" type="presParOf" srcId="{FE1E1896-94E5-4544-BD58-700CFA3CD3EA}" destId="{AF17AACF-C8B1-41F9-A0F7-DA80668ED1F1}"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2CAC77-5FB3-4864-BE01-4C75B6A9876A}" type="doc">
      <dgm:prSet loTypeId="urn:microsoft.com/office/officeart/2005/8/layout/vList3" loCatId="list" qsTypeId="urn:microsoft.com/office/officeart/2005/8/quickstyle/3d1" qsCatId="3D" csTypeId="urn:microsoft.com/office/officeart/2005/8/colors/accent0_1" csCatId="mainScheme" phldr="1"/>
      <dgm:spPr/>
      <dgm:t>
        <a:bodyPr/>
        <a:lstStyle/>
        <a:p>
          <a:endParaRPr lang="fi-FI"/>
        </a:p>
      </dgm:t>
    </dgm:pt>
    <dgm:pt modelId="{579F5E3C-3509-456D-A7F3-C9FF1128DF2D}">
      <dgm:prSet phldrT="[Text]"/>
      <dgm:spPr/>
      <dgm:t>
        <a:bodyPr/>
        <a:lstStyle/>
        <a:p>
          <a:r>
            <a:rPr lang="en-US" dirty="0"/>
            <a:t>describes what kind of data will be collected during the research </a:t>
          </a:r>
          <a:endParaRPr lang="fi-FI" dirty="0"/>
        </a:p>
      </dgm:t>
    </dgm:pt>
    <dgm:pt modelId="{699118C3-CAEF-4944-AF30-E67EA35D0AD6}" type="parTrans" cxnId="{BED01094-B637-4D0B-B934-103F2A411D76}">
      <dgm:prSet/>
      <dgm:spPr/>
      <dgm:t>
        <a:bodyPr/>
        <a:lstStyle/>
        <a:p>
          <a:endParaRPr lang="fi-FI"/>
        </a:p>
      </dgm:t>
    </dgm:pt>
    <dgm:pt modelId="{9538AB80-73BF-4004-8BD4-28681F2C7652}" type="sibTrans" cxnId="{BED01094-B637-4D0B-B934-103F2A411D76}">
      <dgm:prSet/>
      <dgm:spPr/>
      <dgm:t>
        <a:bodyPr/>
        <a:lstStyle/>
        <a:p>
          <a:endParaRPr lang="fi-FI"/>
        </a:p>
      </dgm:t>
    </dgm:pt>
    <dgm:pt modelId="{37DF7733-7D3D-43F0-81A2-891C7CA0EBCE}">
      <dgm:prSet phldrT="[Text]"/>
      <dgm:spPr/>
      <dgm:t>
        <a:bodyPr/>
        <a:lstStyle/>
        <a:p>
          <a:r>
            <a:rPr lang="en-US" dirty="0"/>
            <a:t>how the data will be processed and </a:t>
          </a:r>
          <a:r>
            <a:rPr lang="en-US" dirty="0" err="1"/>
            <a:t>analysed</a:t>
          </a:r>
          <a:endParaRPr lang="fi-FI" dirty="0"/>
        </a:p>
      </dgm:t>
    </dgm:pt>
    <dgm:pt modelId="{D2CAF946-6F55-4350-9FD0-3091062594CB}" type="parTrans" cxnId="{F7402112-9949-4841-A1BE-F4E0EC0E21C8}">
      <dgm:prSet/>
      <dgm:spPr/>
      <dgm:t>
        <a:bodyPr/>
        <a:lstStyle/>
        <a:p>
          <a:endParaRPr lang="fi-FI"/>
        </a:p>
      </dgm:t>
    </dgm:pt>
    <dgm:pt modelId="{9834AAB6-F346-4B04-A8DA-75E3A2D90B6B}" type="sibTrans" cxnId="{F7402112-9949-4841-A1BE-F4E0EC0E21C8}">
      <dgm:prSet/>
      <dgm:spPr/>
      <dgm:t>
        <a:bodyPr/>
        <a:lstStyle/>
        <a:p>
          <a:endParaRPr lang="fi-FI"/>
        </a:p>
      </dgm:t>
    </dgm:pt>
    <dgm:pt modelId="{DE5C57F0-E63F-43FB-A91D-9C6081F364F3}">
      <dgm:prSet/>
      <dgm:spPr/>
      <dgm:t>
        <a:bodyPr/>
        <a:lstStyle/>
        <a:p>
          <a:r>
            <a:rPr lang="en-US"/>
            <a:t>defines whether processing and use of the data is affected by copyright or intellectual property rights </a:t>
          </a:r>
          <a:endParaRPr lang="fi-FI"/>
        </a:p>
      </dgm:t>
    </dgm:pt>
    <dgm:pt modelId="{8380605E-0917-4908-A615-5F6BB610DD3D}" type="parTrans" cxnId="{D4AE9639-BAB7-438F-9DF3-C3F408E7ED6D}">
      <dgm:prSet/>
      <dgm:spPr/>
      <dgm:t>
        <a:bodyPr/>
        <a:lstStyle/>
        <a:p>
          <a:endParaRPr lang="fi-FI"/>
        </a:p>
      </dgm:t>
    </dgm:pt>
    <dgm:pt modelId="{F6CB3A18-7873-4514-81C9-B86F502E39C6}" type="sibTrans" cxnId="{D4AE9639-BAB7-438F-9DF3-C3F408E7ED6D}">
      <dgm:prSet/>
      <dgm:spPr/>
      <dgm:t>
        <a:bodyPr/>
        <a:lstStyle/>
        <a:p>
          <a:endParaRPr lang="fi-FI"/>
        </a:p>
      </dgm:t>
    </dgm:pt>
    <dgm:pt modelId="{5EC26A86-701B-4B49-9A7E-9C0E2D1B6404}">
      <dgm:prSet/>
      <dgm:spPr/>
      <dgm:t>
        <a:bodyPr/>
        <a:lstStyle/>
        <a:p>
          <a:r>
            <a:rPr lang="en-US" dirty="0"/>
            <a:t>states how the data will be stored during the research and thereafter</a:t>
          </a:r>
          <a:endParaRPr lang="fi-FI" dirty="0"/>
        </a:p>
      </dgm:t>
    </dgm:pt>
    <dgm:pt modelId="{E7F86D4A-8A67-4031-822D-4F03BEF52148}" type="parTrans" cxnId="{6EDE3662-D20D-45D8-9347-8AFB6F8E5039}">
      <dgm:prSet/>
      <dgm:spPr/>
      <dgm:t>
        <a:bodyPr/>
        <a:lstStyle/>
        <a:p>
          <a:endParaRPr lang="fi-FI"/>
        </a:p>
      </dgm:t>
    </dgm:pt>
    <dgm:pt modelId="{BC1E84C3-B8E4-4066-B7AA-700D291997AF}" type="sibTrans" cxnId="{6EDE3662-D20D-45D8-9347-8AFB6F8E5039}">
      <dgm:prSet/>
      <dgm:spPr/>
      <dgm:t>
        <a:bodyPr/>
        <a:lstStyle/>
        <a:p>
          <a:endParaRPr lang="fi-FI"/>
        </a:p>
      </dgm:t>
    </dgm:pt>
    <dgm:pt modelId="{3CE4F624-53F9-4918-9EBA-906149A1374E}" type="pres">
      <dgm:prSet presAssocID="{7A2CAC77-5FB3-4864-BE01-4C75B6A9876A}" presName="linearFlow" presStyleCnt="0">
        <dgm:presLayoutVars>
          <dgm:dir/>
          <dgm:resizeHandles val="exact"/>
        </dgm:presLayoutVars>
      </dgm:prSet>
      <dgm:spPr/>
      <dgm:t>
        <a:bodyPr/>
        <a:lstStyle/>
        <a:p>
          <a:endParaRPr lang="lt-LT"/>
        </a:p>
      </dgm:t>
    </dgm:pt>
    <dgm:pt modelId="{C639D008-7230-4F02-A8A9-3423BB744959}" type="pres">
      <dgm:prSet presAssocID="{579F5E3C-3509-456D-A7F3-C9FF1128DF2D}" presName="composite" presStyleCnt="0"/>
      <dgm:spPr/>
    </dgm:pt>
    <dgm:pt modelId="{8A79CBF4-F578-4253-AFBE-984FD44FD31A}" type="pres">
      <dgm:prSet presAssocID="{579F5E3C-3509-456D-A7F3-C9FF1128DF2D}" presName="imgShp" presStyleLbl="fgImgPlace1" presStyleIdx="0" presStyleCnt="4"/>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dgm:spPr>
      <dgm:t>
        <a:bodyPr/>
        <a:lstStyle/>
        <a:p>
          <a:endParaRPr lang="lt-LT"/>
        </a:p>
      </dgm:t>
      <dgm:extLst>
        <a:ext uri="{E40237B7-FDA0-4F09-8148-C483321AD2D9}">
          <dgm14:cNvPr xmlns:dgm14="http://schemas.microsoft.com/office/drawing/2010/diagram" id="0" name="" descr="Address Book with solid fill"/>
        </a:ext>
      </dgm:extLst>
    </dgm:pt>
    <dgm:pt modelId="{BA7B3CE5-5C24-4E8A-8170-EC4124FC6C9D}" type="pres">
      <dgm:prSet presAssocID="{579F5E3C-3509-456D-A7F3-C9FF1128DF2D}" presName="txShp" presStyleLbl="node1" presStyleIdx="0" presStyleCnt="4">
        <dgm:presLayoutVars>
          <dgm:bulletEnabled val="1"/>
        </dgm:presLayoutVars>
      </dgm:prSet>
      <dgm:spPr/>
      <dgm:t>
        <a:bodyPr/>
        <a:lstStyle/>
        <a:p>
          <a:endParaRPr lang="lt-LT"/>
        </a:p>
      </dgm:t>
    </dgm:pt>
    <dgm:pt modelId="{F6DC6A28-E84F-4A9E-9536-D14843406E12}" type="pres">
      <dgm:prSet presAssocID="{9538AB80-73BF-4004-8BD4-28681F2C7652}" presName="spacing" presStyleCnt="0"/>
      <dgm:spPr/>
    </dgm:pt>
    <dgm:pt modelId="{FE1E1896-94E5-4544-BD58-700CFA3CD3EA}" type="pres">
      <dgm:prSet presAssocID="{37DF7733-7D3D-43F0-81A2-891C7CA0EBCE}" presName="composite" presStyleCnt="0"/>
      <dgm:spPr/>
    </dgm:pt>
    <dgm:pt modelId="{D501013A-63A5-4777-838B-FD8A0C435E7E}" type="pres">
      <dgm:prSet presAssocID="{37DF7733-7D3D-43F0-81A2-891C7CA0EBCE}" presName="imgShp" presStyleLbl="fgImgPlace1" presStyleIdx="1" presStyleCnt="4"/>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dgm:spPr>
      <dgm:t>
        <a:bodyPr/>
        <a:lstStyle/>
        <a:p>
          <a:endParaRPr lang="lt-LT"/>
        </a:p>
      </dgm:t>
      <dgm:extLst>
        <a:ext uri="{E40237B7-FDA0-4F09-8148-C483321AD2D9}">
          <dgm14:cNvPr xmlns:dgm14="http://schemas.microsoft.com/office/drawing/2010/diagram" id="0" name="" descr="Alterations &amp; Tailoring with solid fill"/>
        </a:ext>
      </dgm:extLst>
    </dgm:pt>
    <dgm:pt modelId="{AF17AACF-C8B1-41F9-A0F7-DA80668ED1F1}" type="pres">
      <dgm:prSet presAssocID="{37DF7733-7D3D-43F0-81A2-891C7CA0EBCE}" presName="txShp" presStyleLbl="node1" presStyleIdx="1" presStyleCnt="4">
        <dgm:presLayoutVars>
          <dgm:bulletEnabled val="1"/>
        </dgm:presLayoutVars>
      </dgm:prSet>
      <dgm:spPr/>
      <dgm:t>
        <a:bodyPr/>
        <a:lstStyle/>
        <a:p>
          <a:endParaRPr lang="lt-LT"/>
        </a:p>
      </dgm:t>
    </dgm:pt>
    <dgm:pt modelId="{0F5B5F4D-3621-4BA0-9A0A-877671FB77A1}" type="pres">
      <dgm:prSet presAssocID="{9834AAB6-F346-4B04-A8DA-75E3A2D90B6B}" presName="spacing" presStyleCnt="0"/>
      <dgm:spPr/>
    </dgm:pt>
    <dgm:pt modelId="{0F669D9C-A3DD-4A37-B8C4-DCC19B26DCE3}" type="pres">
      <dgm:prSet presAssocID="{DE5C57F0-E63F-43FB-A91D-9C6081F364F3}" presName="composite" presStyleCnt="0"/>
      <dgm:spPr/>
    </dgm:pt>
    <dgm:pt modelId="{231ADF94-B103-4C04-A374-D90422A4C4F8}" type="pres">
      <dgm:prSet presAssocID="{DE5C57F0-E63F-43FB-A91D-9C6081F364F3}" presName="imgShp" presStyleLbl="fgImgPlace1" presStyleIdx="2" presStyleCnt="4"/>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rcRect/>
          <a:stretch>
            <a:fillRect/>
          </a:stretch>
        </a:blipFill>
      </dgm:spPr>
      <dgm:t>
        <a:bodyPr/>
        <a:lstStyle/>
        <a:p>
          <a:endParaRPr lang="lt-LT"/>
        </a:p>
      </dgm:t>
      <dgm:extLst>
        <a:ext uri="{E40237B7-FDA0-4F09-8148-C483321AD2D9}">
          <dgm14:cNvPr xmlns:dgm14="http://schemas.microsoft.com/office/drawing/2010/diagram" id="0" name="" descr="@ with solid fill"/>
        </a:ext>
      </dgm:extLst>
    </dgm:pt>
    <dgm:pt modelId="{A00AEF4B-0EAF-466D-A822-47661CD30C44}" type="pres">
      <dgm:prSet presAssocID="{DE5C57F0-E63F-43FB-A91D-9C6081F364F3}" presName="txShp" presStyleLbl="node1" presStyleIdx="2" presStyleCnt="4">
        <dgm:presLayoutVars>
          <dgm:bulletEnabled val="1"/>
        </dgm:presLayoutVars>
      </dgm:prSet>
      <dgm:spPr/>
      <dgm:t>
        <a:bodyPr/>
        <a:lstStyle/>
        <a:p>
          <a:endParaRPr lang="lt-LT"/>
        </a:p>
      </dgm:t>
    </dgm:pt>
    <dgm:pt modelId="{E23572C5-A5A4-4C90-ADD8-4B22585D6AB7}" type="pres">
      <dgm:prSet presAssocID="{F6CB3A18-7873-4514-81C9-B86F502E39C6}" presName="spacing" presStyleCnt="0"/>
      <dgm:spPr/>
    </dgm:pt>
    <dgm:pt modelId="{7DBA2273-C5AF-4493-A065-6688BDF27ACA}" type="pres">
      <dgm:prSet presAssocID="{5EC26A86-701B-4B49-9A7E-9C0E2D1B6404}" presName="composite" presStyleCnt="0"/>
      <dgm:spPr/>
    </dgm:pt>
    <dgm:pt modelId="{531796B6-60E8-4AD6-BD82-7B51B7E95B83}" type="pres">
      <dgm:prSet presAssocID="{5EC26A86-701B-4B49-9A7E-9C0E2D1B6404}" presName="imgShp" presStyleLbl="fgImgPlace1" presStyleIdx="3" presStyleCnt="4"/>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rcRect/>
          <a:stretch>
            <a:fillRect/>
          </a:stretch>
        </a:blipFill>
      </dgm:spPr>
      <dgm:t>
        <a:bodyPr/>
        <a:lstStyle/>
        <a:p>
          <a:endParaRPr lang="lt-LT"/>
        </a:p>
      </dgm:t>
      <dgm:extLst>
        <a:ext uri="{E40237B7-FDA0-4F09-8148-C483321AD2D9}">
          <dgm14:cNvPr xmlns:dgm14="http://schemas.microsoft.com/office/drawing/2010/diagram" id="0" name="" descr="Backpack with solid fill"/>
        </a:ext>
      </dgm:extLst>
    </dgm:pt>
    <dgm:pt modelId="{39DBCCD1-2E9B-4827-A08E-0BF95C41B559}" type="pres">
      <dgm:prSet presAssocID="{5EC26A86-701B-4B49-9A7E-9C0E2D1B6404}" presName="txShp" presStyleLbl="node1" presStyleIdx="3" presStyleCnt="4">
        <dgm:presLayoutVars>
          <dgm:bulletEnabled val="1"/>
        </dgm:presLayoutVars>
      </dgm:prSet>
      <dgm:spPr/>
      <dgm:t>
        <a:bodyPr/>
        <a:lstStyle/>
        <a:p>
          <a:endParaRPr lang="lt-LT"/>
        </a:p>
      </dgm:t>
    </dgm:pt>
  </dgm:ptLst>
  <dgm:cxnLst>
    <dgm:cxn modelId="{D4AE9639-BAB7-438F-9DF3-C3F408E7ED6D}" srcId="{7A2CAC77-5FB3-4864-BE01-4C75B6A9876A}" destId="{DE5C57F0-E63F-43FB-A91D-9C6081F364F3}" srcOrd="2" destOrd="0" parTransId="{8380605E-0917-4908-A615-5F6BB610DD3D}" sibTransId="{F6CB3A18-7873-4514-81C9-B86F502E39C6}"/>
    <dgm:cxn modelId="{5B611020-C66F-4920-AEA1-80F85D13945D}" type="presOf" srcId="{7A2CAC77-5FB3-4864-BE01-4C75B6A9876A}" destId="{3CE4F624-53F9-4918-9EBA-906149A1374E}" srcOrd="0" destOrd="0" presId="urn:microsoft.com/office/officeart/2005/8/layout/vList3"/>
    <dgm:cxn modelId="{426A7CC9-B9A1-4F52-8232-8B2547EE55D6}" type="presOf" srcId="{DE5C57F0-E63F-43FB-A91D-9C6081F364F3}" destId="{A00AEF4B-0EAF-466D-A822-47661CD30C44}" srcOrd="0" destOrd="0" presId="urn:microsoft.com/office/officeart/2005/8/layout/vList3"/>
    <dgm:cxn modelId="{F340E110-7DEC-408C-8E0A-1DE660623490}" type="presOf" srcId="{579F5E3C-3509-456D-A7F3-C9FF1128DF2D}" destId="{BA7B3CE5-5C24-4E8A-8170-EC4124FC6C9D}" srcOrd="0" destOrd="0" presId="urn:microsoft.com/office/officeart/2005/8/layout/vList3"/>
    <dgm:cxn modelId="{BED01094-B637-4D0B-B934-103F2A411D76}" srcId="{7A2CAC77-5FB3-4864-BE01-4C75B6A9876A}" destId="{579F5E3C-3509-456D-A7F3-C9FF1128DF2D}" srcOrd="0" destOrd="0" parTransId="{699118C3-CAEF-4944-AF30-E67EA35D0AD6}" sibTransId="{9538AB80-73BF-4004-8BD4-28681F2C7652}"/>
    <dgm:cxn modelId="{DFDA8A91-EEDF-4178-9535-9B855DE935B4}" type="presOf" srcId="{5EC26A86-701B-4B49-9A7E-9C0E2D1B6404}" destId="{39DBCCD1-2E9B-4827-A08E-0BF95C41B559}" srcOrd="0" destOrd="0" presId="urn:microsoft.com/office/officeart/2005/8/layout/vList3"/>
    <dgm:cxn modelId="{714E3BE7-E3D4-47BF-8B29-3756376AA257}" type="presOf" srcId="{37DF7733-7D3D-43F0-81A2-891C7CA0EBCE}" destId="{AF17AACF-C8B1-41F9-A0F7-DA80668ED1F1}" srcOrd="0" destOrd="0" presId="urn:microsoft.com/office/officeart/2005/8/layout/vList3"/>
    <dgm:cxn modelId="{F7402112-9949-4841-A1BE-F4E0EC0E21C8}" srcId="{7A2CAC77-5FB3-4864-BE01-4C75B6A9876A}" destId="{37DF7733-7D3D-43F0-81A2-891C7CA0EBCE}" srcOrd="1" destOrd="0" parTransId="{D2CAF946-6F55-4350-9FD0-3091062594CB}" sibTransId="{9834AAB6-F346-4B04-A8DA-75E3A2D90B6B}"/>
    <dgm:cxn modelId="{6EDE3662-D20D-45D8-9347-8AFB6F8E5039}" srcId="{7A2CAC77-5FB3-4864-BE01-4C75B6A9876A}" destId="{5EC26A86-701B-4B49-9A7E-9C0E2D1B6404}" srcOrd="3" destOrd="0" parTransId="{E7F86D4A-8A67-4031-822D-4F03BEF52148}" sibTransId="{BC1E84C3-B8E4-4066-B7AA-700D291997AF}"/>
    <dgm:cxn modelId="{5D4E58D1-45DE-4217-9A67-66496FB8F5E4}" type="presParOf" srcId="{3CE4F624-53F9-4918-9EBA-906149A1374E}" destId="{C639D008-7230-4F02-A8A9-3423BB744959}" srcOrd="0" destOrd="0" presId="urn:microsoft.com/office/officeart/2005/8/layout/vList3"/>
    <dgm:cxn modelId="{D6ACD034-5796-4E61-9705-583FC884317A}" type="presParOf" srcId="{C639D008-7230-4F02-A8A9-3423BB744959}" destId="{8A79CBF4-F578-4253-AFBE-984FD44FD31A}" srcOrd="0" destOrd="0" presId="urn:microsoft.com/office/officeart/2005/8/layout/vList3"/>
    <dgm:cxn modelId="{1923FB99-0A37-44F2-901E-E7DA69D02E36}" type="presParOf" srcId="{C639D008-7230-4F02-A8A9-3423BB744959}" destId="{BA7B3CE5-5C24-4E8A-8170-EC4124FC6C9D}" srcOrd="1" destOrd="0" presId="urn:microsoft.com/office/officeart/2005/8/layout/vList3"/>
    <dgm:cxn modelId="{B1356B9A-6121-4BFE-8178-86D87D9EFA7F}" type="presParOf" srcId="{3CE4F624-53F9-4918-9EBA-906149A1374E}" destId="{F6DC6A28-E84F-4A9E-9536-D14843406E12}" srcOrd="1" destOrd="0" presId="urn:microsoft.com/office/officeart/2005/8/layout/vList3"/>
    <dgm:cxn modelId="{8BA6583F-B157-40CC-BCFD-CD46DC46E37A}" type="presParOf" srcId="{3CE4F624-53F9-4918-9EBA-906149A1374E}" destId="{FE1E1896-94E5-4544-BD58-700CFA3CD3EA}" srcOrd="2" destOrd="0" presId="urn:microsoft.com/office/officeart/2005/8/layout/vList3"/>
    <dgm:cxn modelId="{585D81C1-D233-4657-869A-0F302ED4A819}" type="presParOf" srcId="{FE1E1896-94E5-4544-BD58-700CFA3CD3EA}" destId="{D501013A-63A5-4777-838B-FD8A0C435E7E}" srcOrd="0" destOrd="0" presId="urn:microsoft.com/office/officeart/2005/8/layout/vList3"/>
    <dgm:cxn modelId="{C4766341-2F0F-44EA-ADD0-D116A0868AAF}" type="presParOf" srcId="{FE1E1896-94E5-4544-BD58-700CFA3CD3EA}" destId="{AF17AACF-C8B1-41F9-A0F7-DA80668ED1F1}" srcOrd="1" destOrd="0" presId="urn:microsoft.com/office/officeart/2005/8/layout/vList3"/>
    <dgm:cxn modelId="{82E9B122-5F3B-4F22-974D-EB05070F62EC}" type="presParOf" srcId="{3CE4F624-53F9-4918-9EBA-906149A1374E}" destId="{0F5B5F4D-3621-4BA0-9A0A-877671FB77A1}" srcOrd="3" destOrd="0" presId="urn:microsoft.com/office/officeart/2005/8/layout/vList3"/>
    <dgm:cxn modelId="{A37E1CDB-EC91-47AA-8BC8-C7C07C5172A9}" type="presParOf" srcId="{3CE4F624-53F9-4918-9EBA-906149A1374E}" destId="{0F669D9C-A3DD-4A37-B8C4-DCC19B26DCE3}" srcOrd="4" destOrd="0" presId="urn:microsoft.com/office/officeart/2005/8/layout/vList3"/>
    <dgm:cxn modelId="{DAF69AE3-156B-4CEC-B247-CD336863E477}" type="presParOf" srcId="{0F669D9C-A3DD-4A37-B8C4-DCC19B26DCE3}" destId="{231ADF94-B103-4C04-A374-D90422A4C4F8}" srcOrd="0" destOrd="0" presId="urn:microsoft.com/office/officeart/2005/8/layout/vList3"/>
    <dgm:cxn modelId="{DDD56D1E-1D13-4CD1-B544-A7731648E25F}" type="presParOf" srcId="{0F669D9C-A3DD-4A37-B8C4-DCC19B26DCE3}" destId="{A00AEF4B-0EAF-466D-A822-47661CD30C44}" srcOrd="1" destOrd="0" presId="urn:microsoft.com/office/officeart/2005/8/layout/vList3"/>
    <dgm:cxn modelId="{ADEF7EF6-4829-4895-ACA8-6C77BD8ED6C7}" type="presParOf" srcId="{3CE4F624-53F9-4918-9EBA-906149A1374E}" destId="{E23572C5-A5A4-4C90-ADD8-4B22585D6AB7}" srcOrd="5" destOrd="0" presId="urn:microsoft.com/office/officeart/2005/8/layout/vList3"/>
    <dgm:cxn modelId="{5D030986-9152-4E76-92DC-348CCE628978}" type="presParOf" srcId="{3CE4F624-53F9-4918-9EBA-906149A1374E}" destId="{7DBA2273-C5AF-4493-A065-6688BDF27ACA}" srcOrd="6" destOrd="0" presId="urn:microsoft.com/office/officeart/2005/8/layout/vList3"/>
    <dgm:cxn modelId="{D17B0CA9-9D4C-4004-8DDA-7A1D7BB06766}" type="presParOf" srcId="{7DBA2273-C5AF-4493-A065-6688BDF27ACA}" destId="{531796B6-60E8-4AD6-BD82-7B51B7E95B83}" srcOrd="0" destOrd="0" presId="urn:microsoft.com/office/officeart/2005/8/layout/vList3"/>
    <dgm:cxn modelId="{E671CF96-8252-445D-9BA9-595F6023F4CE}" type="presParOf" srcId="{7DBA2273-C5AF-4493-A065-6688BDF27ACA}" destId="{39DBCCD1-2E9B-4827-A08E-0BF95C41B559}"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3B16E5D-0C95-4702-B654-6CFE81434B04}" type="doc">
      <dgm:prSet loTypeId="urn:microsoft.com/office/officeart/2009/layout/CircleArrowProcess" loCatId="process" qsTypeId="urn:microsoft.com/office/officeart/2005/8/quickstyle/simple2" qsCatId="simple" csTypeId="urn:microsoft.com/office/officeart/2005/8/colors/accent3_1" csCatId="accent3" phldr="1"/>
      <dgm:spPr/>
      <dgm:t>
        <a:bodyPr/>
        <a:lstStyle/>
        <a:p>
          <a:endParaRPr lang="fi-FI"/>
        </a:p>
      </dgm:t>
    </dgm:pt>
    <dgm:pt modelId="{221A5CFF-96A3-4F46-B17D-0AA6E0E8C095}">
      <dgm:prSet phldrT="[Text]" custT="1"/>
      <dgm:spPr/>
      <dgm:t>
        <a:bodyPr/>
        <a:lstStyle/>
        <a:p>
          <a:r>
            <a:rPr lang="en-US" sz="1800" b="1"/>
            <a:t>Data management plan </a:t>
          </a:r>
          <a:endParaRPr lang="fi-FI" sz="1800" b="1" dirty="0"/>
        </a:p>
      </dgm:t>
    </dgm:pt>
    <dgm:pt modelId="{5AA195AA-98AA-4348-A3C5-40C251A76ECB}" type="parTrans" cxnId="{0770B845-08F8-4050-9899-EF0D44F063A6}">
      <dgm:prSet/>
      <dgm:spPr/>
      <dgm:t>
        <a:bodyPr/>
        <a:lstStyle/>
        <a:p>
          <a:endParaRPr lang="fi-FI"/>
        </a:p>
      </dgm:t>
    </dgm:pt>
    <dgm:pt modelId="{69B9B75C-F72A-41CC-A13E-875631525682}" type="sibTrans" cxnId="{0770B845-08F8-4050-9899-EF0D44F063A6}">
      <dgm:prSet/>
      <dgm:spPr/>
      <dgm:t>
        <a:bodyPr/>
        <a:lstStyle/>
        <a:p>
          <a:endParaRPr lang="fi-FI"/>
        </a:p>
      </dgm:t>
    </dgm:pt>
    <dgm:pt modelId="{99C13873-5350-4FBA-9625-4704B316C9EE}">
      <dgm:prSet phldrT="[Text]" custT="1"/>
      <dgm:spPr/>
      <dgm:t>
        <a:bodyPr/>
        <a:lstStyle/>
        <a:p>
          <a:r>
            <a:rPr lang="en-US" sz="1800" b="1"/>
            <a:t>describes the life-cycle of the research data</a:t>
          </a:r>
          <a:endParaRPr lang="fi-FI" sz="1800" b="1" dirty="0"/>
        </a:p>
      </dgm:t>
    </dgm:pt>
    <dgm:pt modelId="{C5B91F88-3552-4AB7-A6DC-67289611EE85}" type="parTrans" cxnId="{47DCC9AA-540E-46D9-9BBC-4B8419D1BF63}">
      <dgm:prSet/>
      <dgm:spPr/>
      <dgm:t>
        <a:bodyPr/>
        <a:lstStyle/>
        <a:p>
          <a:endParaRPr lang="fi-FI"/>
        </a:p>
      </dgm:t>
    </dgm:pt>
    <dgm:pt modelId="{872F8771-848C-454D-9107-6748158E6310}" type="sibTrans" cxnId="{47DCC9AA-540E-46D9-9BBC-4B8419D1BF63}">
      <dgm:prSet/>
      <dgm:spPr/>
      <dgm:t>
        <a:bodyPr/>
        <a:lstStyle/>
        <a:p>
          <a:endParaRPr lang="fi-FI"/>
        </a:p>
      </dgm:t>
    </dgm:pt>
    <dgm:pt modelId="{79CB4034-A8DB-4E50-A824-7456EF84EEF0}">
      <dgm:prSet phldrT="[Text]" custT="1"/>
      <dgm:spPr/>
      <dgm:t>
        <a:bodyPr/>
        <a:lstStyle/>
        <a:p>
          <a:r>
            <a:rPr lang="en-US" sz="1800"/>
            <a:t>= </a:t>
          </a:r>
          <a:r>
            <a:rPr lang="en-US" sz="1800" b="1"/>
            <a:t>how the data is used and processed in the various phases of the research</a:t>
          </a:r>
          <a:endParaRPr lang="fi-FI" sz="1400" dirty="0"/>
        </a:p>
      </dgm:t>
    </dgm:pt>
    <dgm:pt modelId="{0764E463-7A36-4994-8CE4-E1A96F3D4144}" type="parTrans" cxnId="{6100DA03-42CF-4291-A3AE-9D465AD23F4C}">
      <dgm:prSet/>
      <dgm:spPr/>
      <dgm:t>
        <a:bodyPr/>
        <a:lstStyle/>
        <a:p>
          <a:endParaRPr lang="fi-FI"/>
        </a:p>
      </dgm:t>
    </dgm:pt>
    <dgm:pt modelId="{B2809573-5116-4B93-9286-DA691BE328B0}" type="sibTrans" cxnId="{6100DA03-42CF-4291-A3AE-9D465AD23F4C}">
      <dgm:prSet/>
      <dgm:spPr/>
      <dgm:t>
        <a:bodyPr/>
        <a:lstStyle/>
        <a:p>
          <a:endParaRPr lang="fi-FI"/>
        </a:p>
      </dgm:t>
    </dgm:pt>
    <dgm:pt modelId="{20458A19-4036-4B21-A91C-39CF7EFE50FB}" type="pres">
      <dgm:prSet presAssocID="{43B16E5D-0C95-4702-B654-6CFE81434B04}" presName="Name0" presStyleCnt="0">
        <dgm:presLayoutVars>
          <dgm:chMax val="7"/>
          <dgm:chPref val="7"/>
          <dgm:dir/>
          <dgm:animLvl val="lvl"/>
        </dgm:presLayoutVars>
      </dgm:prSet>
      <dgm:spPr/>
      <dgm:t>
        <a:bodyPr/>
        <a:lstStyle/>
        <a:p>
          <a:endParaRPr lang="lt-LT"/>
        </a:p>
      </dgm:t>
    </dgm:pt>
    <dgm:pt modelId="{584CDE08-A441-42AA-95DC-B07424EBBFC4}" type="pres">
      <dgm:prSet presAssocID="{221A5CFF-96A3-4F46-B17D-0AA6E0E8C095}" presName="Accent1" presStyleCnt="0"/>
      <dgm:spPr/>
    </dgm:pt>
    <dgm:pt modelId="{FB4872AA-CDE2-4DAB-A2BC-E628F005D019}" type="pres">
      <dgm:prSet presAssocID="{221A5CFF-96A3-4F46-B17D-0AA6E0E8C095}" presName="Accent" presStyleLbl="node1" presStyleIdx="0" presStyleCnt="3"/>
      <dgm:spPr/>
    </dgm:pt>
    <dgm:pt modelId="{7FF89434-CB7D-4B6D-AAC0-00C4A834F228}" type="pres">
      <dgm:prSet presAssocID="{221A5CFF-96A3-4F46-B17D-0AA6E0E8C095}" presName="Parent1" presStyleLbl="revTx" presStyleIdx="0" presStyleCnt="3">
        <dgm:presLayoutVars>
          <dgm:chMax val="1"/>
          <dgm:chPref val="1"/>
          <dgm:bulletEnabled val="1"/>
        </dgm:presLayoutVars>
      </dgm:prSet>
      <dgm:spPr/>
      <dgm:t>
        <a:bodyPr/>
        <a:lstStyle/>
        <a:p>
          <a:endParaRPr lang="lt-LT"/>
        </a:p>
      </dgm:t>
    </dgm:pt>
    <dgm:pt modelId="{98A2965E-476E-4BC2-B9C5-B66B260F01AB}" type="pres">
      <dgm:prSet presAssocID="{99C13873-5350-4FBA-9625-4704B316C9EE}" presName="Accent2" presStyleCnt="0"/>
      <dgm:spPr/>
    </dgm:pt>
    <dgm:pt modelId="{914C69A1-C485-4973-9382-0D6A26563323}" type="pres">
      <dgm:prSet presAssocID="{99C13873-5350-4FBA-9625-4704B316C9EE}" presName="Accent" presStyleLbl="node1" presStyleIdx="1" presStyleCnt="3"/>
      <dgm:spPr/>
    </dgm:pt>
    <dgm:pt modelId="{D70D29E4-824D-49A1-BFD3-6C9052A758E4}" type="pres">
      <dgm:prSet presAssocID="{99C13873-5350-4FBA-9625-4704B316C9EE}" presName="Parent2" presStyleLbl="revTx" presStyleIdx="1" presStyleCnt="3">
        <dgm:presLayoutVars>
          <dgm:chMax val="1"/>
          <dgm:chPref val="1"/>
          <dgm:bulletEnabled val="1"/>
        </dgm:presLayoutVars>
      </dgm:prSet>
      <dgm:spPr/>
      <dgm:t>
        <a:bodyPr/>
        <a:lstStyle/>
        <a:p>
          <a:endParaRPr lang="lt-LT"/>
        </a:p>
      </dgm:t>
    </dgm:pt>
    <dgm:pt modelId="{4B232779-F50A-4A48-8CC2-46938DF4BA55}" type="pres">
      <dgm:prSet presAssocID="{79CB4034-A8DB-4E50-A824-7456EF84EEF0}" presName="Accent3" presStyleCnt="0"/>
      <dgm:spPr/>
    </dgm:pt>
    <dgm:pt modelId="{093583D1-3996-48AF-B73F-9ED51374A979}" type="pres">
      <dgm:prSet presAssocID="{79CB4034-A8DB-4E50-A824-7456EF84EEF0}" presName="Accent" presStyleLbl="node1" presStyleIdx="2" presStyleCnt="3"/>
      <dgm:spPr/>
    </dgm:pt>
    <dgm:pt modelId="{FAC1388D-6F7B-45D8-B618-3971ACFDDCA5}" type="pres">
      <dgm:prSet presAssocID="{79CB4034-A8DB-4E50-A824-7456EF84EEF0}" presName="Parent3" presStyleLbl="revTx" presStyleIdx="2" presStyleCnt="3">
        <dgm:presLayoutVars>
          <dgm:chMax val="1"/>
          <dgm:chPref val="1"/>
          <dgm:bulletEnabled val="1"/>
        </dgm:presLayoutVars>
      </dgm:prSet>
      <dgm:spPr/>
      <dgm:t>
        <a:bodyPr/>
        <a:lstStyle/>
        <a:p>
          <a:endParaRPr lang="lt-LT"/>
        </a:p>
      </dgm:t>
    </dgm:pt>
  </dgm:ptLst>
  <dgm:cxnLst>
    <dgm:cxn modelId="{0770B845-08F8-4050-9899-EF0D44F063A6}" srcId="{43B16E5D-0C95-4702-B654-6CFE81434B04}" destId="{221A5CFF-96A3-4F46-B17D-0AA6E0E8C095}" srcOrd="0" destOrd="0" parTransId="{5AA195AA-98AA-4348-A3C5-40C251A76ECB}" sibTransId="{69B9B75C-F72A-41CC-A13E-875631525682}"/>
    <dgm:cxn modelId="{44515A53-5382-480C-988C-5FE9C4E43E4C}" type="presOf" srcId="{99C13873-5350-4FBA-9625-4704B316C9EE}" destId="{D70D29E4-824D-49A1-BFD3-6C9052A758E4}" srcOrd="0" destOrd="0" presId="urn:microsoft.com/office/officeart/2009/layout/CircleArrowProcess"/>
    <dgm:cxn modelId="{46586357-690F-4C4D-9F7A-A4F7A49D1D99}" type="presOf" srcId="{221A5CFF-96A3-4F46-B17D-0AA6E0E8C095}" destId="{7FF89434-CB7D-4B6D-AAC0-00C4A834F228}" srcOrd="0" destOrd="0" presId="urn:microsoft.com/office/officeart/2009/layout/CircleArrowProcess"/>
    <dgm:cxn modelId="{061652EC-3DAB-4258-9012-BF422ABA3836}" type="presOf" srcId="{79CB4034-A8DB-4E50-A824-7456EF84EEF0}" destId="{FAC1388D-6F7B-45D8-B618-3971ACFDDCA5}" srcOrd="0" destOrd="0" presId="urn:microsoft.com/office/officeart/2009/layout/CircleArrowProcess"/>
    <dgm:cxn modelId="{6100DA03-42CF-4291-A3AE-9D465AD23F4C}" srcId="{43B16E5D-0C95-4702-B654-6CFE81434B04}" destId="{79CB4034-A8DB-4E50-A824-7456EF84EEF0}" srcOrd="2" destOrd="0" parTransId="{0764E463-7A36-4994-8CE4-E1A96F3D4144}" sibTransId="{B2809573-5116-4B93-9286-DA691BE328B0}"/>
    <dgm:cxn modelId="{C1A2EA40-6FC6-434F-8067-806FA6F2ABF5}" type="presOf" srcId="{43B16E5D-0C95-4702-B654-6CFE81434B04}" destId="{20458A19-4036-4B21-A91C-39CF7EFE50FB}" srcOrd="0" destOrd="0" presId="urn:microsoft.com/office/officeart/2009/layout/CircleArrowProcess"/>
    <dgm:cxn modelId="{47DCC9AA-540E-46D9-9BBC-4B8419D1BF63}" srcId="{43B16E5D-0C95-4702-B654-6CFE81434B04}" destId="{99C13873-5350-4FBA-9625-4704B316C9EE}" srcOrd="1" destOrd="0" parTransId="{C5B91F88-3552-4AB7-A6DC-67289611EE85}" sibTransId="{872F8771-848C-454D-9107-6748158E6310}"/>
    <dgm:cxn modelId="{D3A61CF7-C668-4E9F-8CA1-A4A4EF2F1374}" type="presParOf" srcId="{20458A19-4036-4B21-A91C-39CF7EFE50FB}" destId="{584CDE08-A441-42AA-95DC-B07424EBBFC4}" srcOrd="0" destOrd="0" presId="urn:microsoft.com/office/officeart/2009/layout/CircleArrowProcess"/>
    <dgm:cxn modelId="{8BD9523C-A03A-4428-A5B0-FE96748147C1}" type="presParOf" srcId="{584CDE08-A441-42AA-95DC-B07424EBBFC4}" destId="{FB4872AA-CDE2-4DAB-A2BC-E628F005D019}" srcOrd="0" destOrd="0" presId="urn:microsoft.com/office/officeart/2009/layout/CircleArrowProcess"/>
    <dgm:cxn modelId="{D97F4404-98DA-4576-843A-72F7EFE2CDEB}" type="presParOf" srcId="{20458A19-4036-4B21-A91C-39CF7EFE50FB}" destId="{7FF89434-CB7D-4B6D-AAC0-00C4A834F228}" srcOrd="1" destOrd="0" presId="urn:microsoft.com/office/officeart/2009/layout/CircleArrowProcess"/>
    <dgm:cxn modelId="{673D455C-3955-4490-B081-EB33EDDF4A46}" type="presParOf" srcId="{20458A19-4036-4B21-A91C-39CF7EFE50FB}" destId="{98A2965E-476E-4BC2-B9C5-B66B260F01AB}" srcOrd="2" destOrd="0" presId="urn:microsoft.com/office/officeart/2009/layout/CircleArrowProcess"/>
    <dgm:cxn modelId="{F812A264-1DF6-43E3-AF96-5F075DA0238B}" type="presParOf" srcId="{98A2965E-476E-4BC2-B9C5-B66B260F01AB}" destId="{914C69A1-C485-4973-9382-0D6A26563323}" srcOrd="0" destOrd="0" presId="urn:microsoft.com/office/officeart/2009/layout/CircleArrowProcess"/>
    <dgm:cxn modelId="{32DC4AAD-6223-4C90-ADFC-91F0D14F8AB2}" type="presParOf" srcId="{20458A19-4036-4B21-A91C-39CF7EFE50FB}" destId="{D70D29E4-824D-49A1-BFD3-6C9052A758E4}" srcOrd="3" destOrd="0" presId="urn:microsoft.com/office/officeart/2009/layout/CircleArrowProcess"/>
    <dgm:cxn modelId="{4544622A-C439-4DAD-B416-9114E1DA983C}" type="presParOf" srcId="{20458A19-4036-4B21-A91C-39CF7EFE50FB}" destId="{4B232779-F50A-4A48-8CC2-46938DF4BA55}" srcOrd="4" destOrd="0" presId="urn:microsoft.com/office/officeart/2009/layout/CircleArrowProcess"/>
    <dgm:cxn modelId="{1AB96FCA-5B78-4C56-A9C9-6E4786FC777A}" type="presParOf" srcId="{4B232779-F50A-4A48-8CC2-46938DF4BA55}" destId="{093583D1-3996-48AF-B73F-9ED51374A979}" srcOrd="0" destOrd="0" presId="urn:microsoft.com/office/officeart/2009/layout/CircleArrowProcess"/>
    <dgm:cxn modelId="{8A67E83E-6B1D-4D43-866D-673E4A1DD5DA}" type="presParOf" srcId="{20458A19-4036-4B21-A91C-39CF7EFE50FB}" destId="{FAC1388D-6F7B-45D8-B618-3971ACFDDCA5}" srcOrd="5" destOrd="0" presId="urn:microsoft.com/office/officeart/2009/layout/CircleArrowProcess"/>
  </dgm:cxnLst>
  <dgm:bg>
    <a:effect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615E1624-24BA-438C-98D8-635B83B27E0C}" type="doc">
      <dgm:prSet loTypeId="urn:microsoft.com/office/officeart/2005/8/layout/hierarchy2" loCatId="hierarchy" qsTypeId="urn:microsoft.com/office/officeart/2005/8/quickstyle/simple5" qsCatId="simple" csTypeId="urn:microsoft.com/office/officeart/2005/8/colors/accent0_1" csCatId="mainScheme" phldr="1"/>
      <dgm:spPr/>
      <dgm:t>
        <a:bodyPr/>
        <a:lstStyle/>
        <a:p>
          <a:endParaRPr lang="fi-FI"/>
        </a:p>
      </dgm:t>
    </dgm:pt>
    <dgm:pt modelId="{8ADDEC1B-F4D5-4638-BB83-9B19654CB17A}">
      <dgm:prSet phldrT="[Text]"/>
      <dgm:spPr/>
      <dgm:t>
        <a:bodyPr/>
        <a:lstStyle/>
        <a:p>
          <a:r>
            <a:rPr lang="fi-FI" dirty="0"/>
            <a:t>General </a:t>
          </a:r>
          <a:r>
            <a:rPr lang="fi-FI" dirty="0" err="1"/>
            <a:t>description</a:t>
          </a:r>
          <a:r>
            <a:rPr lang="fi-FI" dirty="0"/>
            <a:t> of data</a:t>
          </a:r>
        </a:p>
      </dgm:t>
    </dgm:pt>
    <dgm:pt modelId="{9F7ACBA4-4E40-4F22-ADE0-217C2882A6A8}" type="parTrans" cxnId="{7810D72D-0195-4BD3-AC32-9D7B6004A8D7}">
      <dgm:prSet/>
      <dgm:spPr/>
      <dgm:t>
        <a:bodyPr/>
        <a:lstStyle/>
        <a:p>
          <a:endParaRPr lang="fi-FI"/>
        </a:p>
      </dgm:t>
    </dgm:pt>
    <dgm:pt modelId="{5455F009-7CA8-4281-A458-4D2C69C4498A}" type="sibTrans" cxnId="{7810D72D-0195-4BD3-AC32-9D7B6004A8D7}">
      <dgm:prSet/>
      <dgm:spPr/>
      <dgm:t>
        <a:bodyPr/>
        <a:lstStyle/>
        <a:p>
          <a:endParaRPr lang="fi-FI"/>
        </a:p>
      </dgm:t>
    </dgm:pt>
    <dgm:pt modelId="{E6AB4A6E-F5E3-450E-BA45-06A5B802AB08}">
      <dgm:prSet phldrT="[Text]"/>
      <dgm:spPr/>
      <dgm:t>
        <a:bodyPr/>
        <a:lstStyle/>
        <a:p>
          <a:r>
            <a:rPr lang="fi-FI" dirty="0"/>
            <a:t>Data </a:t>
          </a:r>
          <a:r>
            <a:rPr lang="fi-FI" dirty="0" err="1"/>
            <a:t>description</a:t>
          </a:r>
          <a:endParaRPr lang="fi-FI" dirty="0"/>
        </a:p>
      </dgm:t>
    </dgm:pt>
    <dgm:pt modelId="{C789DCBC-0279-4C0B-B27C-76A383B98433}" type="parTrans" cxnId="{D3DFAFDA-8EB8-48E6-9B60-151470DEAF6E}">
      <dgm:prSet/>
      <dgm:spPr/>
      <dgm:t>
        <a:bodyPr/>
        <a:lstStyle/>
        <a:p>
          <a:endParaRPr lang="fi-FI"/>
        </a:p>
      </dgm:t>
    </dgm:pt>
    <dgm:pt modelId="{10AF6F51-7EF1-4222-9F36-DF8714DF93B1}" type="sibTrans" cxnId="{D3DFAFDA-8EB8-48E6-9B60-151470DEAF6E}">
      <dgm:prSet/>
      <dgm:spPr/>
      <dgm:t>
        <a:bodyPr/>
        <a:lstStyle/>
        <a:p>
          <a:endParaRPr lang="fi-FI"/>
        </a:p>
      </dgm:t>
    </dgm:pt>
    <dgm:pt modelId="{5BA14A38-72FF-4939-BE16-174B79AE7356}">
      <dgm:prSet phldrT="[Text]"/>
      <dgm:spPr/>
      <dgm:t>
        <a:bodyPr/>
        <a:lstStyle/>
        <a:p>
          <a:r>
            <a:rPr lang="fi-FI" dirty="0"/>
            <a:t>Data </a:t>
          </a:r>
          <a:r>
            <a:rPr lang="fi-FI" dirty="0" err="1"/>
            <a:t>quality</a:t>
          </a:r>
          <a:endParaRPr lang="fi-FI" dirty="0"/>
        </a:p>
      </dgm:t>
    </dgm:pt>
    <dgm:pt modelId="{9FB0FB74-74CC-4B6F-A6D6-6D8052B1C366}" type="parTrans" cxnId="{8053D207-5F1F-4DCA-BB44-2D02E075817B}">
      <dgm:prSet/>
      <dgm:spPr/>
      <dgm:t>
        <a:bodyPr/>
        <a:lstStyle/>
        <a:p>
          <a:endParaRPr lang="fi-FI"/>
        </a:p>
      </dgm:t>
    </dgm:pt>
    <dgm:pt modelId="{C3BFCB81-542C-46E9-B2E8-12736073FF24}" type="sibTrans" cxnId="{8053D207-5F1F-4DCA-BB44-2D02E075817B}">
      <dgm:prSet/>
      <dgm:spPr/>
      <dgm:t>
        <a:bodyPr/>
        <a:lstStyle/>
        <a:p>
          <a:endParaRPr lang="fi-FI"/>
        </a:p>
      </dgm:t>
    </dgm:pt>
    <dgm:pt modelId="{8B650369-899A-4FEC-86C8-C579550D3F12}">
      <dgm:prSet/>
      <dgm:spPr/>
      <dgm:t>
        <a:bodyPr/>
        <a:lstStyle/>
        <a:p>
          <a:r>
            <a:rPr lang="fi-FI" dirty="0"/>
            <a:t>Data </a:t>
          </a:r>
          <a:r>
            <a:rPr lang="fi-FI" dirty="0" err="1"/>
            <a:t>format</a:t>
          </a:r>
          <a:endParaRPr lang="fi-FI" dirty="0"/>
        </a:p>
      </dgm:t>
    </dgm:pt>
    <dgm:pt modelId="{8F3AE1EF-207E-4EF8-8508-D886AD561466}" type="parTrans" cxnId="{C6863FB7-4123-41A4-B680-EC1034A36CDF}">
      <dgm:prSet/>
      <dgm:spPr/>
      <dgm:t>
        <a:bodyPr/>
        <a:lstStyle/>
        <a:p>
          <a:endParaRPr lang="fi-FI"/>
        </a:p>
      </dgm:t>
    </dgm:pt>
    <dgm:pt modelId="{4D03CE89-B97B-4559-A50E-2C2F150DE636}" type="sibTrans" cxnId="{C6863FB7-4123-41A4-B680-EC1034A36CDF}">
      <dgm:prSet/>
      <dgm:spPr/>
      <dgm:t>
        <a:bodyPr/>
        <a:lstStyle/>
        <a:p>
          <a:endParaRPr lang="fi-FI"/>
        </a:p>
      </dgm:t>
    </dgm:pt>
    <dgm:pt modelId="{66769A28-6087-41B3-8986-496BFB54F51B}" type="pres">
      <dgm:prSet presAssocID="{615E1624-24BA-438C-98D8-635B83B27E0C}" presName="diagram" presStyleCnt="0">
        <dgm:presLayoutVars>
          <dgm:chPref val="1"/>
          <dgm:dir/>
          <dgm:animOne val="branch"/>
          <dgm:animLvl val="lvl"/>
          <dgm:resizeHandles val="exact"/>
        </dgm:presLayoutVars>
      </dgm:prSet>
      <dgm:spPr/>
      <dgm:t>
        <a:bodyPr/>
        <a:lstStyle/>
        <a:p>
          <a:endParaRPr lang="lt-LT"/>
        </a:p>
      </dgm:t>
    </dgm:pt>
    <dgm:pt modelId="{00C7AAF9-B745-4CAF-B83D-7AEB5954FC8F}" type="pres">
      <dgm:prSet presAssocID="{8ADDEC1B-F4D5-4638-BB83-9B19654CB17A}" presName="root1" presStyleCnt="0"/>
      <dgm:spPr/>
    </dgm:pt>
    <dgm:pt modelId="{7EBDB9B0-A8F6-4133-9C55-5C6F5ADDEA83}" type="pres">
      <dgm:prSet presAssocID="{8ADDEC1B-F4D5-4638-BB83-9B19654CB17A}" presName="LevelOneTextNode" presStyleLbl="node0" presStyleIdx="0" presStyleCnt="1" custScaleX="188382">
        <dgm:presLayoutVars>
          <dgm:chPref val="3"/>
        </dgm:presLayoutVars>
      </dgm:prSet>
      <dgm:spPr/>
      <dgm:t>
        <a:bodyPr/>
        <a:lstStyle/>
        <a:p>
          <a:endParaRPr lang="lt-LT"/>
        </a:p>
      </dgm:t>
    </dgm:pt>
    <dgm:pt modelId="{864FCAF8-740C-4A39-9DAC-F50EAF0700FC}" type="pres">
      <dgm:prSet presAssocID="{8ADDEC1B-F4D5-4638-BB83-9B19654CB17A}" presName="level2hierChild" presStyleCnt="0"/>
      <dgm:spPr/>
    </dgm:pt>
    <dgm:pt modelId="{9A6C796E-2627-4358-93C7-F4202461E5C8}" type="pres">
      <dgm:prSet presAssocID="{C789DCBC-0279-4C0B-B27C-76A383B98433}" presName="conn2-1" presStyleLbl="parChTrans1D2" presStyleIdx="0" presStyleCnt="3"/>
      <dgm:spPr/>
      <dgm:t>
        <a:bodyPr/>
        <a:lstStyle/>
        <a:p>
          <a:endParaRPr lang="lt-LT"/>
        </a:p>
      </dgm:t>
    </dgm:pt>
    <dgm:pt modelId="{6EF56FD9-E11C-41A2-B9E0-2FF909668500}" type="pres">
      <dgm:prSet presAssocID="{C789DCBC-0279-4C0B-B27C-76A383B98433}" presName="connTx" presStyleLbl="parChTrans1D2" presStyleIdx="0" presStyleCnt="3"/>
      <dgm:spPr/>
      <dgm:t>
        <a:bodyPr/>
        <a:lstStyle/>
        <a:p>
          <a:endParaRPr lang="lt-LT"/>
        </a:p>
      </dgm:t>
    </dgm:pt>
    <dgm:pt modelId="{68A7BACA-CC2E-4C55-A08B-0EEE1D72534E}" type="pres">
      <dgm:prSet presAssocID="{E6AB4A6E-F5E3-450E-BA45-06A5B802AB08}" presName="root2" presStyleCnt="0"/>
      <dgm:spPr/>
    </dgm:pt>
    <dgm:pt modelId="{908B4B13-2265-4847-9DD1-C72CB261CD82}" type="pres">
      <dgm:prSet presAssocID="{E6AB4A6E-F5E3-450E-BA45-06A5B802AB08}" presName="LevelTwoTextNode" presStyleLbl="node2" presStyleIdx="0" presStyleCnt="3">
        <dgm:presLayoutVars>
          <dgm:chPref val="3"/>
        </dgm:presLayoutVars>
      </dgm:prSet>
      <dgm:spPr/>
      <dgm:t>
        <a:bodyPr/>
        <a:lstStyle/>
        <a:p>
          <a:endParaRPr lang="lt-LT"/>
        </a:p>
      </dgm:t>
    </dgm:pt>
    <dgm:pt modelId="{A08B6248-CAF4-444B-A40D-7631A3EAB542}" type="pres">
      <dgm:prSet presAssocID="{E6AB4A6E-F5E3-450E-BA45-06A5B802AB08}" presName="level3hierChild" presStyleCnt="0"/>
      <dgm:spPr/>
    </dgm:pt>
    <dgm:pt modelId="{40B1C46A-66A5-42E4-9B38-8CE2D510EE1A}" type="pres">
      <dgm:prSet presAssocID="{8F3AE1EF-207E-4EF8-8508-D886AD561466}" presName="conn2-1" presStyleLbl="parChTrans1D2" presStyleIdx="1" presStyleCnt="3"/>
      <dgm:spPr/>
      <dgm:t>
        <a:bodyPr/>
        <a:lstStyle/>
        <a:p>
          <a:endParaRPr lang="lt-LT"/>
        </a:p>
      </dgm:t>
    </dgm:pt>
    <dgm:pt modelId="{6EA6677B-D7B4-4C73-931D-11454A5A61D4}" type="pres">
      <dgm:prSet presAssocID="{8F3AE1EF-207E-4EF8-8508-D886AD561466}" presName="connTx" presStyleLbl="parChTrans1D2" presStyleIdx="1" presStyleCnt="3"/>
      <dgm:spPr/>
      <dgm:t>
        <a:bodyPr/>
        <a:lstStyle/>
        <a:p>
          <a:endParaRPr lang="lt-LT"/>
        </a:p>
      </dgm:t>
    </dgm:pt>
    <dgm:pt modelId="{0A7D35DD-D41B-4350-A7BC-1E7AB29A296E}" type="pres">
      <dgm:prSet presAssocID="{8B650369-899A-4FEC-86C8-C579550D3F12}" presName="root2" presStyleCnt="0"/>
      <dgm:spPr/>
    </dgm:pt>
    <dgm:pt modelId="{18529CA2-5DB6-4A28-8314-042E5B127670}" type="pres">
      <dgm:prSet presAssocID="{8B650369-899A-4FEC-86C8-C579550D3F12}" presName="LevelTwoTextNode" presStyleLbl="node2" presStyleIdx="1" presStyleCnt="3">
        <dgm:presLayoutVars>
          <dgm:chPref val="3"/>
        </dgm:presLayoutVars>
      </dgm:prSet>
      <dgm:spPr/>
      <dgm:t>
        <a:bodyPr/>
        <a:lstStyle/>
        <a:p>
          <a:endParaRPr lang="lt-LT"/>
        </a:p>
      </dgm:t>
    </dgm:pt>
    <dgm:pt modelId="{5A8A2B84-2343-40AC-A148-9FD45585BC24}" type="pres">
      <dgm:prSet presAssocID="{8B650369-899A-4FEC-86C8-C579550D3F12}" presName="level3hierChild" presStyleCnt="0"/>
      <dgm:spPr/>
    </dgm:pt>
    <dgm:pt modelId="{7C6195F1-C1D9-41B2-B7D8-9F8DDCB5A560}" type="pres">
      <dgm:prSet presAssocID="{9FB0FB74-74CC-4B6F-A6D6-6D8052B1C366}" presName="conn2-1" presStyleLbl="parChTrans1D2" presStyleIdx="2" presStyleCnt="3"/>
      <dgm:spPr/>
      <dgm:t>
        <a:bodyPr/>
        <a:lstStyle/>
        <a:p>
          <a:endParaRPr lang="lt-LT"/>
        </a:p>
      </dgm:t>
    </dgm:pt>
    <dgm:pt modelId="{886CA845-88AF-49CF-861E-AFD51EA27F01}" type="pres">
      <dgm:prSet presAssocID="{9FB0FB74-74CC-4B6F-A6D6-6D8052B1C366}" presName="connTx" presStyleLbl="parChTrans1D2" presStyleIdx="2" presStyleCnt="3"/>
      <dgm:spPr/>
      <dgm:t>
        <a:bodyPr/>
        <a:lstStyle/>
        <a:p>
          <a:endParaRPr lang="lt-LT"/>
        </a:p>
      </dgm:t>
    </dgm:pt>
    <dgm:pt modelId="{4F023A77-F021-40A4-90B1-FFA34371ADBB}" type="pres">
      <dgm:prSet presAssocID="{5BA14A38-72FF-4939-BE16-174B79AE7356}" presName="root2" presStyleCnt="0"/>
      <dgm:spPr/>
    </dgm:pt>
    <dgm:pt modelId="{5D7F6D01-70B0-4F09-A017-BBE598983EC7}" type="pres">
      <dgm:prSet presAssocID="{5BA14A38-72FF-4939-BE16-174B79AE7356}" presName="LevelTwoTextNode" presStyleLbl="node2" presStyleIdx="2" presStyleCnt="3">
        <dgm:presLayoutVars>
          <dgm:chPref val="3"/>
        </dgm:presLayoutVars>
      </dgm:prSet>
      <dgm:spPr/>
      <dgm:t>
        <a:bodyPr/>
        <a:lstStyle/>
        <a:p>
          <a:endParaRPr lang="lt-LT"/>
        </a:p>
      </dgm:t>
    </dgm:pt>
    <dgm:pt modelId="{2F6087D3-5609-4FEF-AC56-D6738CE7BB55}" type="pres">
      <dgm:prSet presAssocID="{5BA14A38-72FF-4939-BE16-174B79AE7356}" presName="level3hierChild" presStyleCnt="0"/>
      <dgm:spPr/>
    </dgm:pt>
  </dgm:ptLst>
  <dgm:cxnLst>
    <dgm:cxn modelId="{A4260B6B-CFFF-4751-8813-839A51BE68C8}" type="presOf" srcId="{C789DCBC-0279-4C0B-B27C-76A383B98433}" destId="{6EF56FD9-E11C-41A2-B9E0-2FF909668500}" srcOrd="1" destOrd="0" presId="urn:microsoft.com/office/officeart/2005/8/layout/hierarchy2"/>
    <dgm:cxn modelId="{60B863E7-5555-4E40-AC90-7B23B2226ECE}" type="presOf" srcId="{5BA14A38-72FF-4939-BE16-174B79AE7356}" destId="{5D7F6D01-70B0-4F09-A017-BBE598983EC7}" srcOrd="0" destOrd="0" presId="urn:microsoft.com/office/officeart/2005/8/layout/hierarchy2"/>
    <dgm:cxn modelId="{7810D72D-0195-4BD3-AC32-9D7B6004A8D7}" srcId="{615E1624-24BA-438C-98D8-635B83B27E0C}" destId="{8ADDEC1B-F4D5-4638-BB83-9B19654CB17A}" srcOrd="0" destOrd="0" parTransId="{9F7ACBA4-4E40-4F22-ADE0-217C2882A6A8}" sibTransId="{5455F009-7CA8-4281-A458-4D2C69C4498A}"/>
    <dgm:cxn modelId="{8053D207-5F1F-4DCA-BB44-2D02E075817B}" srcId="{8ADDEC1B-F4D5-4638-BB83-9B19654CB17A}" destId="{5BA14A38-72FF-4939-BE16-174B79AE7356}" srcOrd="2" destOrd="0" parTransId="{9FB0FB74-74CC-4B6F-A6D6-6D8052B1C366}" sibTransId="{C3BFCB81-542C-46E9-B2E8-12736073FF24}"/>
    <dgm:cxn modelId="{D3DFAFDA-8EB8-48E6-9B60-151470DEAF6E}" srcId="{8ADDEC1B-F4D5-4638-BB83-9B19654CB17A}" destId="{E6AB4A6E-F5E3-450E-BA45-06A5B802AB08}" srcOrd="0" destOrd="0" parTransId="{C789DCBC-0279-4C0B-B27C-76A383B98433}" sibTransId="{10AF6F51-7EF1-4222-9F36-DF8714DF93B1}"/>
    <dgm:cxn modelId="{0BE2268F-4834-479B-B954-FEA0C5FFA0C7}" type="presOf" srcId="{9FB0FB74-74CC-4B6F-A6D6-6D8052B1C366}" destId="{7C6195F1-C1D9-41B2-B7D8-9F8DDCB5A560}" srcOrd="0" destOrd="0" presId="urn:microsoft.com/office/officeart/2005/8/layout/hierarchy2"/>
    <dgm:cxn modelId="{FD8D6AEC-D097-460F-9D93-38CD12FF2373}" type="presOf" srcId="{8F3AE1EF-207E-4EF8-8508-D886AD561466}" destId="{40B1C46A-66A5-42E4-9B38-8CE2D510EE1A}" srcOrd="0" destOrd="0" presId="urn:microsoft.com/office/officeart/2005/8/layout/hierarchy2"/>
    <dgm:cxn modelId="{1AFE4C68-9B04-41DF-A71B-5338F23340E1}" type="presOf" srcId="{E6AB4A6E-F5E3-450E-BA45-06A5B802AB08}" destId="{908B4B13-2265-4847-9DD1-C72CB261CD82}" srcOrd="0" destOrd="0" presId="urn:microsoft.com/office/officeart/2005/8/layout/hierarchy2"/>
    <dgm:cxn modelId="{87284998-D809-4F04-AD41-CB8F43F8B2F4}" type="presOf" srcId="{8ADDEC1B-F4D5-4638-BB83-9B19654CB17A}" destId="{7EBDB9B0-A8F6-4133-9C55-5C6F5ADDEA83}" srcOrd="0" destOrd="0" presId="urn:microsoft.com/office/officeart/2005/8/layout/hierarchy2"/>
    <dgm:cxn modelId="{BEE5BAC2-5ABD-4D11-B218-43DEEE96DBFD}" type="presOf" srcId="{C789DCBC-0279-4C0B-B27C-76A383B98433}" destId="{9A6C796E-2627-4358-93C7-F4202461E5C8}" srcOrd="0" destOrd="0" presId="urn:microsoft.com/office/officeart/2005/8/layout/hierarchy2"/>
    <dgm:cxn modelId="{74E4D0FE-928D-4F7F-86C8-45D8B42CA077}" type="presOf" srcId="{8F3AE1EF-207E-4EF8-8508-D886AD561466}" destId="{6EA6677B-D7B4-4C73-931D-11454A5A61D4}" srcOrd="1" destOrd="0" presId="urn:microsoft.com/office/officeart/2005/8/layout/hierarchy2"/>
    <dgm:cxn modelId="{92CB3E84-BFBB-4095-A0D6-C8885E6698DA}" type="presOf" srcId="{8B650369-899A-4FEC-86C8-C579550D3F12}" destId="{18529CA2-5DB6-4A28-8314-042E5B127670}" srcOrd="0" destOrd="0" presId="urn:microsoft.com/office/officeart/2005/8/layout/hierarchy2"/>
    <dgm:cxn modelId="{3D4F9FBA-C9BC-477D-ABA4-368BA0599905}" type="presOf" srcId="{9FB0FB74-74CC-4B6F-A6D6-6D8052B1C366}" destId="{886CA845-88AF-49CF-861E-AFD51EA27F01}" srcOrd="1" destOrd="0" presId="urn:microsoft.com/office/officeart/2005/8/layout/hierarchy2"/>
    <dgm:cxn modelId="{FEA65DAF-B6A3-426A-B257-BB3597077E89}" type="presOf" srcId="{615E1624-24BA-438C-98D8-635B83B27E0C}" destId="{66769A28-6087-41B3-8986-496BFB54F51B}" srcOrd="0" destOrd="0" presId="urn:microsoft.com/office/officeart/2005/8/layout/hierarchy2"/>
    <dgm:cxn modelId="{C6863FB7-4123-41A4-B680-EC1034A36CDF}" srcId="{8ADDEC1B-F4D5-4638-BB83-9B19654CB17A}" destId="{8B650369-899A-4FEC-86C8-C579550D3F12}" srcOrd="1" destOrd="0" parTransId="{8F3AE1EF-207E-4EF8-8508-D886AD561466}" sibTransId="{4D03CE89-B97B-4559-A50E-2C2F150DE636}"/>
    <dgm:cxn modelId="{B0316B0E-BC6B-4B9B-873E-97D49AA6F368}" type="presParOf" srcId="{66769A28-6087-41B3-8986-496BFB54F51B}" destId="{00C7AAF9-B745-4CAF-B83D-7AEB5954FC8F}" srcOrd="0" destOrd="0" presId="urn:microsoft.com/office/officeart/2005/8/layout/hierarchy2"/>
    <dgm:cxn modelId="{E9EA0595-60A9-4378-A3DB-36ACDFE09958}" type="presParOf" srcId="{00C7AAF9-B745-4CAF-B83D-7AEB5954FC8F}" destId="{7EBDB9B0-A8F6-4133-9C55-5C6F5ADDEA83}" srcOrd="0" destOrd="0" presId="urn:microsoft.com/office/officeart/2005/8/layout/hierarchy2"/>
    <dgm:cxn modelId="{601128A9-B871-4296-BB83-772302F0FE49}" type="presParOf" srcId="{00C7AAF9-B745-4CAF-B83D-7AEB5954FC8F}" destId="{864FCAF8-740C-4A39-9DAC-F50EAF0700FC}" srcOrd="1" destOrd="0" presId="urn:microsoft.com/office/officeart/2005/8/layout/hierarchy2"/>
    <dgm:cxn modelId="{97948B34-5FCD-4D2C-87B5-B886C33F2D72}" type="presParOf" srcId="{864FCAF8-740C-4A39-9DAC-F50EAF0700FC}" destId="{9A6C796E-2627-4358-93C7-F4202461E5C8}" srcOrd="0" destOrd="0" presId="urn:microsoft.com/office/officeart/2005/8/layout/hierarchy2"/>
    <dgm:cxn modelId="{42F834AB-0ADF-4856-8C91-D7C4745D131D}" type="presParOf" srcId="{9A6C796E-2627-4358-93C7-F4202461E5C8}" destId="{6EF56FD9-E11C-41A2-B9E0-2FF909668500}" srcOrd="0" destOrd="0" presId="urn:microsoft.com/office/officeart/2005/8/layout/hierarchy2"/>
    <dgm:cxn modelId="{5FBB35C9-5693-42F7-9B54-0F276F9D2776}" type="presParOf" srcId="{864FCAF8-740C-4A39-9DAC-F50EAF0700FC}" destId="{68A7BACA-CC2E-4C55-A08B-0EEE1D72534E}" srcOrd="1" destOrd="0" presId="urn:microsoft.com/office/officeart/2005/8/layout/hierarchy2"/>
    <dgm:cxn modelId="{B42FDA60-417A-48ED-8121-9D354EE2D59E}" type="presParOf" srcId="{68A7BACA-CC2E-4C55-A08B-0EEE1D72534E}" destId="{908B4B13-2265-4847-9DD1-C72CB261CD82}" srcOrd="0" destOrd="0" presId="urn:microsoft.com/office/officeart/2005/8/layout/hierarchy2"/>
    <dgm:cxn modelId="{0F8B375E-9337-4E57-B0EC-F5CAD92E79E1}" type="presParOf" srcId="{68A7BACA-CC2E-4C55-A08B-0EEE1D72534E}" destId="{A08B6248-CAF4-444B-A40D-7631A3EAB542}" srcOrd="1" destOrd="0" presId="urn:microsoft.com/office/officeart/2005/8/layout/hierarchy2"/>
    <dgm:cxn modelId="{3031150D-4550-41F3-9B3D-D8B06D8B9AAC}" type="presParOf" srcId="{864FCAF8-740C-4A39-9DAC-F50EAF0700FC}" destId="{40B1C46A-66A5-42E4-9B38-8CE2D510EE1A}" srcOrd="2" destOrd="0" presId="urn:microsoft.com/office/officeart/2005/8/layout/hierarchy2"/>
    <dgm:cxn modelId="{ECAFA938-1D40-4F25-A760-C97B4B8B55CE}" type="presParOf" srcId="{40B1C46A-66A5-42E4-9B38-8CE2D510EE1A}" destId="{6EA6677B-D7B4-4C73-931D-11454A5A61D4}" srcOrd="0" destOrd="0" presId="urn:microsoft.com/office/officeart/2005/8/layout/hierarchy2"/>
    <dgm:cxn modelId="{FF826754-2234-415B-88C1-8344FC878B4E}" type="presParOf" srcId="{864FCAF8-740C-4A39-9DAC-F50EAF0700FC}" destId="{0A7D35DD-D41B-4350-A7BC-1E7AB29A296E}" srcOrd="3" destOrd="0" presId="urn:microsoft.com/office/officeart/2005/8/layout/hierarchy2"/>
    <dgm:cxn modelId="{EC916E3D-F00E-4AE0-A737-8DB9E178C59C}" type="presParOf" srcId="{0A7D35DD-D41B-4350-A7BC-1E7AB29A296E}" destId="{18529CA2-5DB6-4A28-8314-042E5B127670}" srcOrd="0" destOrd="0" presId="urn:microsoft.com/office/officeart/2005/8/layout/hierarchy2"/>
    <dgm:cxn modelId="{CDC4D774-8B52-49E2-8924-9758F7184BA9}" type="presParOf" srcId="{0A7D35DD-D41B-4350-A7BC-1E7AB29A296E}" destId="{5A8A2B84-2343-40AC-A148-9FD45585BC24}" srcOrd="1" destOrd="0" presId="urn:microsoft.com/office/officeart/2005/8/layout/hierarchy2"/>
    <dgm:cxn modelId="{AE913D37-A55A-4D26-A8E9-9364B6E7982D}" type="presParOf" srcId="{864FCAF8-740C-4A39-9DAC-F50EAF0700FC}" destId="{7C6195F1-C1D9-41B2-B7D8-9F8DDCB5A560}" srcOrd="4" destOrd="0" presId="urn:microsoft.com/office/officeart/2005/8/layout/hierarchy2"/>
    <dgm:cxn modelId="{3D253EF4-D5AB-4BFE-A08E-4021447C0AA8}" type="presParOf" srcId="{7C6195F1-C1D9-41B2-B7D8-9F8DDCB5A560}" destId="{886CA845-88AF-49CF-861E-AFD51EA27F01}" srcOrd="0" destOrd="0" presId="urn:microsoft.com/office/officeart/2005/8/layout/hierarchy2"/>
    <dgm:cxn modelId="{58F61F61-7AB5-4D3C-B0C2-4FBEE541B5DC}" type="presParOf" srcId="{864FCAF8-740C-4A39-9DAC-F50EAF0700FC}" destId="{4F023A77-F021-40A4-90B1-FFA34371ADBB}" srcOrd="5" destOrd="0" presId="urn:microsoft.com/office/officeart/2005/8/layout/hierarchy2"/>
    <dgm:cxn modelId="{103F7A02-5C88-48EA-9C7E-D73D426F24BE}" type="presParOf" srcId="{4F023A77-F021-40A4-90B1-FFA34371ADBB}" destId="{5D7F6D01-70B0-4F09-A017-BBE598983EC7}" srcOrd="0" destOrd="0" presId="urn:microsoft.com/office/officeart/2005/8/layout/hierarchy2"/>
    <dgm:cxn modelId="{EFB35150-A728-448A-B730-FC17779D8B85}" type="presParOf" srcId="{4F023A77-F021-40A4-90B1-FFA34371ADBB}" destId="{2F6087D3-5609-4FEF-AC56-D6738CE7BB5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15E1624-24BA-438C-98D8-635B83B27E0C}" type="doc">
      <dgm:prSet loTypeId="urn:microsoft.com/office/officeart/2005/8/layout/hierarchy2" loCatId="hierarchy" qsTypeId="urn:microsoft.com/office/officeart/2005/8/quickstyle/simple5" qsCatId="simple" csTypeId="urn:microsoft.com/office/officeart/2005/8/colors/accent0_1" csCatId="mainScheme" phldr="1"/>
      <dgm:spPr/>
      <dgm:t>
        <a:bodyPr/>
        <a:lstStyle/>
        <a:p>
          <a:endParaRPr lang="fi-FI"/>
        </a:p>
      </dgm:t>
    </dgm:pt>
    <dgm:pt modelId="{8ADDEC1B-F4D5-4638-BB83-9B19654CB17A}">
      <dgm:prSet phldrT="[Text]"/>
      <dgm:spPr/>
      <dgm:t>
        <a:bodyPr/>
        <a:lstStyle/>
        <a:p>
          <a:r>
            <a:rPr lang="fi-FI" dirty="0" err="1"/>
            <a:t>Ethical</a:t>
          </a:r>
          <a:r>
            <a:rPr lang="fi-FI" dirty="0"/>
            <a:t> and </a:t>
          </a:r>
          <a:r>
            <a:rPr lang="fi-FI" dirty="0" err="1"/>
            <a:t>legal</a:t>
          </a:r>
          <a:r>
            <a:rPr lang="fi-FI" dirty="0"/>
            <a:t> </a:t>
          </a:r>
          <a:r>
            <a:rPr lang="fi-FI" dirty="0" err="1"/>
            <a:t>compliance</a:t>
          </a:r>
          <a:endParaRPr lang="fi-FI" dirty="0"/>
        </a:p>
      </dgm:t>
    </dgm:pt>
    <dgm:pt modelId="{9F7ACBA4-4E40-4F22-ADE0-217C2882A6A8}" type="parTrans" cxnId="{7810D72D-0195-4BD3-AC32-9D7B6004A8D7}">
      <dgm:prSet/>
      <dgm:spPr/>
      <dgm:t>
        <a:bodyPr/>
        <a:lstStyle/>
        <a:p>
          <a:endParaRPr lang="fi-FI"/>
        </a:p>
      </dgm:t>
    </dgm:pt>
    <dgm:pt modelId="{5455F009-7CA8-4281-A458-4D2C69C4498A}" type="sibTrans" cxnId="{7810D72D-0195-4BD3-AC32-9D7B6004A8D7}">
      <dgm:prSet/>
      <dgm:spPr/>
      <dgm:t>
        <a:bodyPr/>
        <a:lstStyle/>
        <a:p>
          <a:endParaRPr lang="fi-FI"/>
        </a:p>
      </dgm:t>
    </dgm:pt>
    <dgm:pt modelId="{E6AB4A6E-F5E3-450E-BA45-06A5B802AB08}">
      <dgm:prSet phldrT="[Text]"/>
      <dgm:spPr/>
      <dgm:t>
        <a:bodyPr/>
        <a:lstStyle/>
        <a:p>
          <a:r>
            <a:rPr lang="fi-FI" dirty="0" err="1"/>
            <a:t>Ethics</a:t>
          </a:r>
          <a:r>
            <a:rPr lang="fi-FI" dirty="0"/>
            <a:t> and </a:t>
          </a:r>
          <a:r>
            <a:rPr lang="fi-FI" dirty="0" err="1"/>
            <a:t>privacy</a:t>
          </a:r>
          <a:endParaRPr lang="fi-FI" dirty="0"/>
        </a:p>
      </dgm:t>
    </dgm:pt>
    <dgm:pt modelId="{C789DCBC-0279-4C0B-B27C-76A383B98433}" type="parTrans" cxnId="{D3DFAFDA-8EB8-48E6-9B60-151470DEAF6E}">
      <dgm:prSet/>
      <dgm:spPr/>
      <dgm:t>
        <a:bodyPr/>
        <a:lstStyle/>
        <a:p>
          <a:endParaRPr lang="fi-FI"/>
        </a:p>
      </dgm:t>
    </dgm:pt>
    <dgm:pt modelId="{10AF6F51-7EF1-4222-9F36-DF8714DF93B1}" type="sibTrans" cxnId="{D3DFAFDA-8EB8-48E6-9B60-151470DEAF6E}">
      <dgm:prSet/>
      <dgm:spPr/>
      <dgm:t>
        <a:bodyPr/>
        <a:lstStyle/>
        <a:p>
          <a:endParaRPr lang="fi-FI"/>
        </a:p>
      </dgm:t>
    </dgm:pt>
    <dgm:pt modelId="{8B650369-899A-4FEC-86C8-C579550D3F12}">
      <dgm:prSet/>
      <dgm:spPr/>
      <dgm:t>
        <a:bodyPr/>
        <a:lstStyle/>
        <a:p>
          <a:r>
            <a:rPr lang="fi-FI" dirty="0" err="1"/>
            <a:t>Intellectual</a:t>
          </a:r>
          <a:r>
            <a:rPr lang="fi-FI" dirty="0"/>
            <a:t> and </a:t>
          </a:r>
          <a:r>
            <a:rPr lang="fi-FI" dirty="0" err="1"/>
            <a:t>property</a:t>
          </a:r>
          <a:r>
            <a:rPr lang="fi-FI" dirty="0"/>
            <a:t> </a:t>
          </a:r>
          <a:r>
            <a:rPr lang="fi-FI" dirty="0" err="1"/>
            <a:t>rights</a:t>
          </a:r>
          <a:endParaRPr lang="fi-FI" dirty="0"/>
        </a:p>
      </dgm:t>
    </dgm:pt>
    <dgm:pt modelId="{8F3AE1EF-207E-4EF8-8508-D886AD561466}" type="parTrans" cxnId="{C6863FB7-4123-41A4-B680-EC1034A36CDF}">
      <dgm:prSet/>
      <dgm:spPr/>
      <dgm:t>
        <a:bodyPr/>
        <a:lstStyle/>
        <a:p>
          <a:endParaRPr lang="fi-FI"/>
        </a:p>
      </dgm:t>
    </dgm:pt>
    <dgm:pt modelId="{4D03CE89-B97B-4559-A50E-2C2F150DE636}" type="sibTrans" cxnId="{C6863FB7-4123-41A4-B680-EC1034A36CDF}">
      <dgm:prSet/>
      <dgm:spPr/>
      <dgm:t>
        <a:bodyPr/>
        <a:lstStyle/>
        <a:p>
          <a:endParaRPr lang="fi-FI"/>
        </a:p>
      </dgm:t>
    </dgm:pt>
    <dgm:pt modelId="{66769A28-6087-41B3-8986-496BFB54F51B}" type="pres">
      <dgm:prSet presAssocID="{615E1624-24BA-438C-98D8-635B83B27E0C}" presName="diagram" presStyleCnt="0">
        <dgm:presLayoutVars>
          <dgm:chPref val="1"/>
          <dgm:dir/>
          <dgm:animOne val="branch"/>
          <dgm:animLvl val="lvl"/>
          <dgm:resizeHandles val="exact"/>
        </dgm:presLayoutVars>
      </dgm:prSet>
      <dgm:spPr/>
      <dgm:t>
        <a:bodyPr/>
        <a:lstStyle/>
        <a:p>
          <a:endParaRPr lang="lt-LT"/>
        </a:p>
      </dgm:t>
    </dgm:pt>
    <dgm:pt modelId="{00C7AAF9-B745-4CAF-B83D-7AEB5954FC8F}" type="pres">
      <dgm:prSet presAssocID="{8ADDEC1B-F4D5-4638-BB83-9B19654CB17A}" presName="root1" presStyleCnt="0"/>
      <dgm:spPr/>
    </dgm:pt>
    <dgm:pt modelId="{7EBDB9B0-A8F6-4133-9C55-5C6F5ADDEA83}" type="pres">
      <dgm:prSet presAssocID="{8ADDEC1B-F4D5-4638-BB83-9B19654CB17A}" presName="LevelOneTextNode" presStyleLbl="node0" presStyleIdx="0" presStyleCnt="1" custScaleX="188382">
        <dgm:presLayoutVars>
          <dgm:chPref val="3"/>
        </dgm:presLayoutVars>
      </dgm:prSet>
      <dgm:spPr/>
      <dgm:t>
        <a:bodyPr/>
        <a:lstStyle/>
        <a:p>
          <a:endParaRPr lang="lt-LT"/>
        </a:p>
      </dgm:t>
    </dgm:pt>
    <dgm:pt modelId="{864FCAF8-740C-4A39-9DAC-F50EAF0700FC}" type="pres">
      <dgm:prSet presAssocID="{8ADDEC1B-F4D5-4638-BB83-9B19654CB17A}" presName="level2hierChild" presStyleCnt="0"/>
      <dgm:spPr/>
    </dgm:pt>
    <dgm:pt modelId="{9A6C796E-2627-4358-93C7-F4202461E5C8}" type="pres">
      <dgm:prSet presAssocID="{C789DCBC-0279-4C0B-B27C-76A383B98433}" presName="conn2-1" presStyleLbl="parChTrans1D2" presStyleIdx="0" presStyleCnt="2"/>
      <dgm:spPr/>
      <dgm:t>
        <a:bodyPr/>
        <a:lstStyle/>
        <a:p>
          <a:endParaRPr lang="lt-LT"/>
        </a:p>
      </dgm:t>
    </dgm:pt>
    <dgm:pt modelId="{6EF56FD9-E11C-41A2-B9E0-2FF909668500}" type="pres">
      <dgm:prSet presAssocID="{C789DCBC-0279-4C0B-B27C-76A383B98433}" presName="connTx" presStyleLbl="parChTrans1D2" presStyleIdx="0" presStyleCnt="2"/>
      <dgm:spPr/>
      <dgm:t>
        <a:bodyPr/>
        <a:lstStyle/>
        <a:p>
          <a:endParaRPr lang="lt-LT"/>
        </a:p>
      </dgm:t>
    </dgm:pt>
    <dgm:pt modelId="{68A7BACA-CC2E-4C55-A08B-0EEE1D72534E}" type="pres">
      <dgm:prSet presAssocID="{E6AB4A6E-F5E3-450E-BA45-06A5B802AB08}" presName="root2" presStyleCnt="0"/>
      <dgm:spPr/>
    </dgm:pt>
    <dgm:pt modelId="{908B4B13-2265-4847-9DD1-C72CB261CD82}" type="pres">
      <dgm:prSet presAssocID="{E6AB4A6E-F5E3-450E-BA45-06A5B802AB08}" presName="LevelTwoTextNode" presStyleLbl="node2" presStyleIdx="0" presStyleCnt="2">
        <dgm:presLayoutVars>
          <dgm:chPref val="3"/>
        </dgm:presLayoutVars>
      </dgm:prSet>
      <dgm:spPr/>
      <dgm:t>
        <a:bodyPr/>
        <a:lstStyle/>
        <a:p>
          <a:endParaRPr lang="lt-LT"/>
        </a:p>
      </dgm:t>
    </dgm:pt>
    <dgm:pt modelId="{A08B6248-CAF4-444B-A40D-7631A3EAB542}" type="pres">
      <dgm:prSet presAssocID="{E6AB4A6E-F5E3-450E-BA45-06A5B802AB08}" presName="level3hierChild" presStyleCnt="0"/>
      <dgm:spPr/>
    </dgm:pt>
    <dgm:pt modelId="{40B1C46A-66A5-42E4-9B38-8CE2D510EE1A}" type="pres">
      <dgm:prSet presAssocID="{8F3AE1EF-207E-4EF8-8508-D886AD561466}" presName="conn2-1" presStyleLbl="parChTrans1D2" presStyleIdx="1" presStyleCnt="2"/>
      <dgm:spPr/>
      <dgm:t>
        <a:bodyPr/>
        <a:lstStyle/>
        <a:p>
          <a:endParaRPr lang="lt-LT"/>
        </a:p>
      </dgm:t>
    </dgm:pt>
    <dgm:pt modelId="{6EA6677B-D7B4-4C73-931D-11454A5A61D4}" type="pres">
      <dgm:prSet presAssocID="{8F3AE1EF-207E-4EF8-8508-D886AD561466}" presName="connTx" presStyleLbl="parChTrans1D2" presStyleIdx="1" presStyleCnt="2"/>
      <dgm:spPr/>
      <dgm:t>
        <a:bodyPr/>
        <a:lstStyle/>
        <a:p>
          <a:endParaRPr lang="lt-LT"/>
        </a:p>
      </dgm:t>
    </dgm:pt>
    <dgm:pt modelId="{0A7D35DD-D41B-4350-A7BC-1E7AB29A296E}" type="pres">
      <dgm:prSet presAssocID="{8B650369-899A-4FEC-86C8-C579550D3F12}" presName="root2" presStyleCnt="0"/>
      <dgm:spPr/>
    </dgm:pt>
    <dgm:pt modelId="{18529CA2-5DB6-4A28-8314-042E5B127670}" type="pres">
      <dgm:prSet presAssocID="{8B650369-899A-4FEC-86C8-C579550D3F12}" presName="LevelTwoTextNode" presStyleLbl="node2" presStyleIdx="1" presStyleCnt="2">
        <dgm:presLayoutVars>
          <dgm:chPref val="3"/>
        </dgm:presLayoutVars>
      </dgm:prSet>
      <dgm:spPr/>
      <dgm:t>
        <a:bodyPr/>
        <a:lstStyle/>
        <a:p>
          <a:endParaRPr lang="lt-LT"/>
        </a:p>
      </dgm:t>
    </dgm:pt>
    <dgm:pt modelId="{5A8A2B84-2343-40AC-A148-9FD45585BC24}" type="pres">
      <dgm:prSet presAssocID="{8B650369-899A-4FEC-86C8-C579550D3F12}" presName="level3hierChild" presStyleCnt="0"/>
      <dgm:spPr/>
    </dgm:pt>
  </dgm:ptLst>
  <dgm:cxnLst>
    <dgm:cxn modelId="{A4260B6B-CFFF-4751-8813-839A51BE68C8}" type="presOf" srcId="{C789DCBC-0279-4C0B-B27C-76A383B98433}" destId="{6EF56FD9-E11C-41A2-B9E0-2FF909668500}" srcOrd="1" destOrd="0" presId="urn:microsoft.com/office/officeart/2005/8/layout/hierarchy2"/>
    <dgm:cxn modelId="{7810D72D-0195-4BD3-AC32-9D7B6004A8D7}" srcId="{615E1624-24BA-438C-98D8-635B83B27E0C}" destId="{8ADDEC1B-F4D5-4638-BB83-9B19654CB17A}" srcOrd="0" destOrd="0" parTransId="{9F7ACBA4-4E40-4F22-ADE0-217C2882A6A8}" sibTransId="{5455F009-7CA8-4281-A458-4D2C69C4498A}"/>
    <dgm:cxn modelId="{D3DFAFDA-8EB8-48E6-9B60-151470DEAF6E}" srcId="{8ADDEC1B-F4D5-4638-BB83-9B19654CB17A}" destId="{E6AB4A6E-F5E3-450E-BA45-06A5B802AB08}" srcOrd="0" destOrd="0" parTransId="{C789DCBC-0279-4C0B-B27C-76A383B98433}" sibTransId="{10AF6F51-7EF1-4222-9F36-DF8714DF93B1}"/>
    <dgm:cxn modelId="{FD8D6AEC-D097-460F-9D93-38CD12FF2373}" type="presOf" srcId="{8F3AE1EF-207E-4EF8-8508-D886AD561466}" destId="{40B1C46A-66A5-42E4-9B38-8CE2D510EE1A}" srcOrd="0" destOrd="0" presId="urn:microsoft.com/office/officeart/2005/8/layout/hierarchy2"/>
    <dgm:cxn modelId="{1AFE4C68-9B04-41DF-A71B-5338F23340E1}" type="presOf" srcId="{E6AB4A6E-F5E3-450E-BA45-06A5B802AB08}" destId="{908B4B13-2265-4847-9DD1-C72CB261CD82}" srcOrd="0" destOrd="0" presId="urn:microsoft.com/office/officeart/2005/8/layout/hierarchy2"/>
    <dgm:cxn modelId="{87284998-D809-4F04-AD41-CB8F43F8B2F4}" type="presOf" srcId="{8ADDEC1B-F4D5-4638-BB83-9B19654CB17A}" destId="{7EBDB9B0-A8F6-4133-9C55-5C6F5ADDEA83}" srcOrd="0" destOrd="0" presId="urn:microsoft.com/office/officeart/2005/8/layout/hierarchy2"/>
    <dgm:cxn modelId="{BEE5BAC2-5ABD-4D11-B218-43DEEE96DBFD}" type="presOf" srcId="{C789DCBC-0279-4C0B-B27C-76A383B98433}" destId="{9A6C796E-2627-4358-93C7-F4202461E5C8}" srcOrd="0" destOrd="0" presId="urn:microsoft.com/office/officeart/2005/8/layout/hierarchy2"/>
    <dgm:cxn modelId="{74E4D0FE-928D-4F7F-86C8-45D8B42CA077}" type="presOf" srcId="{8F3AE1EF-207E-4EF8-8508-D886AD561466}" destId="{6EA6677B-D7B4-4C73-931D-11454A5A61D4}" srcOrd="1" destOrd="0" presId="urn:microsoft.com/office/officeart/2005/8/layout/hierarchy2"/>
    <dgm:cxn modelId="{92CB3E84-BFBB-4095-A0D6-C8885E6698DA}" type="presOf" srcId="{8B650369-899A-4FEC-86C8-C579550D3F12}" destId="{18529CA2-5DB6-4A28-8314-042E5B127670}" srcOrd="0" destOrd="0" presId="urn:microsoft.com/office/officeart/2005/8/layout/hierarchy2"/>
    <dgm:cxn modelId="{FEA65DAF-B6A3-426A-B257-BB3597077E89}" type="presOf" srcId="{615E1624-24BA-438C-98D8-635B83B27E0C}" destId="{66769A28-6087-41B3-8986-496BFB54F51B}" srcOrd="0" destOrd="0" presId="urn:microsoft.com/office/officeart/2005/8/layout/hierarchy2"/>
    <dgm:cxn modelId="{C6863FB7-4123-41A4-B680-EC1034A36CDF}" srcId="{8ADDEC1B-F4D5-4638-BB83-9B19654CB17A}" destId="{8B650369-899A-4FEC-86C8-C579550D3F12}" srcOrd="1" destOrd="0" parTransId="{8F3AE1EF-207E-4EF8-8508-D886AD561466}" sibTransId="{4D03CE89-B97B-4559-A50E-2C2F150DE636}"/>
    <dgm:cxn modelId="{B0316B0E-BC6B-4B9B-873E-97D49AA6F368}" type="presParOf" srcId="{66769A28-6087-41B3-8986-496BFB54F51B}" destId="{00C7AAF9-B745-4CAF-B83D-7AEB5954FC8F}" srcOrd="0" destOrd="0" presId="urn:microsoft.com/office/officeart/2005/8/layout/hierarchy2"/>
    <dgm:cxn modelId="{E9EA0595-60A9-4378-A3DB-36ACDFE09958}" type="presParOf" srcId="{00C7AAF9-B745-4CAF-B83D-7AEB5954FC8F}" destId="{7EBDB9B0-A8F6-4133-9C55-5C6F5ADDEA83}" srcOrd="0" destOrd="0" presId="urn:microsoft.com/office/officeart/2005/8/layout/hierarchy2"/>
    <dgm:cxn modelId="{601128A9-B871-4296-BB83-772302F0FE49}" type="presParOf" srcId="{00C7AAF9-B745-4CAF-B83D-7AEB5954FC8F}" destId="{864FCAF8-740C-4A39-9DAC-F50EAF0700FC}" srcOrd="1" destOrd="0" presId="urn:microsoft.com/office/officeart/2005/8/layout/hierarchy2"/>
    <dgm:cxn modelId="{97948B34-5FCD-4D2C-87B5-B886C33F2D72}" type="presParOf" srcId="{864FCAF8-740C-4A39-9DAC-F50EAF0700FC}" destId="{9A6C796E-2627-4358-93C7-F4202461E5C8}" srcOrd="0" destOrd="0" presId="urn:microsoft.com/office/officeart/2005/8/layout/hierarchy2"/>
    <dgm:cxn modelId="{42F834AB-0ADF-4856-8C91-D7C4745D131D}" type="presParOf" srcId="{9A6C796E-2627-4358-93C7-F4202461E5C8}" destId="{6EF56FD9-E11C-41A2-B9E0-2FF909668500}" srcOrd="0" destOrd="0" presId="urn:microsoft.com/office/officeart/2005/8/layout/hierarchy2"/>
    <dgm:cxn modelId="{5FBB35C9-5693-42F7-9B54-0F276F9D2776}" type="presParOf" srcId="{864FCAF8-740C-4A39-9DAC-F50EAF0700FC}" destId="{68A7BACA-CC2E-4C55-A08B-0EEE1D72534E}" srcOrd="1" destOrd="0" presId="urn:microsoft.com/office/officeart/2005/8/layout/hierarchy2"/>
    <dgm:cxn modelId="{B42FDA60-417A-48ED-8121-9D354EE2D59E}" type="presParOf" srcId="{68A7BACA-CC2E-4C55-A08B-0EEE1D72534E}" destId="{908B4B13-2265-4847-9DD1-C72CB261CD82}" srcOrd="0" destOrd="0" presId="urn:microsoft.com/office/officeart/2005/8/layout/hierarchy2"/>
    <dgm:cxn modelId="{0F8B375E-9337-4E57-B0EC-F5CAD92E79E1}" type="presParOf" srcId="{68A7BACA-CC2E-4C55-A08B-0EEE1D72534E}" destId="{A08B6248-CAF4-444B-A40D-7631A3EAB542}" srcOrd="1" destOrd="0" presId="urn:microsoft.com/office/officeart/2005/8/layout/hierarchy2"/>
    <dgm:cxn modelId="{3031150D-4550-41F3-9B3D-D8B06D8B9AAC}" type="presParOf" srcId="{864FCAF8-740C-4A39-9DAC-F50EAF0700FC}" destId="{40B1C46A-66A5-42E4-9B38-8CE2D510EE1A}" srcOrd="2" destOrd="0" presId="urn:microsoft.com/office/officeart/2005/8/layout/hierarchy2"/>
    <dgm:cxn modelId="{ECAFA938-1D40-4F25-A760-C97B4B8B55CE}" type="presParOf" srcId="{40B1C46A-66A5-42E4-9B38-8CE2D510EE1A}" destId="{6EA6677B-D7B4-4C73-931D-11454A5A61D4}" srcOrd="0" destOrd="0" presId="urn:microsoft.com/office/officeart/2005/8/layout/hierarchy2"/>
    <dgm:cxn modelId="{FF826754-2234-415B-88C1-8344FC878B4E}" type="presParOf" srcId="{864FCAF8-740C-4A39-9DAC-F50EAF0700FC}" destId="{0A7D35DD-D41B-4350-A7BC-1E7AB29A296E}" srcOrd="3" destOrd="0" presId="urn:microsoft.com/office/officeart/2005/8/layout/hierarchy2"/>
    <dgm:cxn modelId="{EC916E3D-F00E-4AE0-A737-8DB9E178C59C}" type="presParOf" srcId="{0A7D35DD-D41B-4350-A7BC-1E7AB29A296E}" destId="{18529CA2-5DB6-4A28-8314-042E5B127670}" srcOrd="0" destOrd="0" presId="urn:microsoft.com/office/officeart/2005/8/layout/hierarchy2"/>
    <dgm:cxn modelId="{CDC4D774-8B52-49E2-8924-9758F7184BA9}" type="presParOf" srcId="{0A7D35DD-D41B-4350-A7BC-1E7AB29A296E}" destId="{5A8A2B84-2343-40AC-A148-9FD45585BC24}"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15E1624-24BA-438C-98D8-635B83B27E0C}" type="doc">
      <dgm:prSet loTypeId="urn:microsoft.com/office/officeart/2005/8/layout/hierarchy2" loCatId="hierarchy" qsTypeId="urn:microsoft.com/office/officeart/2005/8/quickstyle/simple5" qsCatId="simple" csTypeId="urn:microsoft.com/office/officeart/2005/8/colors/accent0_1" csCatId="mainScheme" phldr="1"/>
      <dgm:spPr/>
      <dgm:t>
        <a:bodyPr/>
        <a:lstStyle/>
        <a:p>
          <a:endParaRPr lang="fi-FI"/>
        </a:p>
      </dgm:t>
    </dgm:pt>
    <dgm:pt modelId="{8ADDEC1B-F4D5-4638-BB83-9B19654CB17A}">
      <dgm:prSet phldrT="[Text]"/>
      <dgm:spPr/>
      <dgm:t>
        <a:bodyPr/>
        <a:lstStyle/>
        <a:p>
          <a:r>
            <a:rPr lang="fi-FI" dirty="0" err="1"/>
            <a:t>Opening</a:t>
          </a:r>
          <a:r>
            <a:rPr lang="fi-FI" dirty="0"/>
            <a:t>, publishing and </a:t>
          </a:r>
          <a:r>
            <a:rPr lang="fi-FI" dirty="0" err="1"/>
            <a:t>archiving</a:t>
          </a:r>
          <a:r>
            <a:rPr lang="fi-FI" dirty="0"/>
            <a:t> </a:t>
          </a:r>
          <a:r>
            <a:rPr lang="fi-FI" dirty="0" err="1"/>
            <a:t>the</a:t>
          </a:r>
          <a:r>
            <a:rPr lang="fi-FI" dirty="0"/>
            <a:t> data </a:t>
          </a:r>
          <a:r>
            <a:rPr lang="fi-FI" dirty="0" err="1"/>
            <a:t>after</a:t>
          </a:r>
          <a:r>
            <a:rPr lang="fi-FI" dirty="0"/>
            <a:t> </a:t>
          </a:r>
          <a:r>
            <a:rPr lang="fi-FI" dirty="0" err="1"/>
            <a:t>the</a:t>
          </a:r>
          <a:r>
            <a:rPr lang="fi-FI" dirty="0"/>
            <a:t> </a:t>
          </a:r>
          <a:r>
            <a:rPr lang="fi-FI" dirty="0" err="1"/>
            <a:t>research</a:t>
          </a:r>
          <a:r>
            <a:rPr lang="fi-FI" dirty="0"/>
            <a:t> </a:t>
          </a:r>
          <a:r>
            <a:rPr lang="fi-FI" dirty="0" err="1"/>
            <a:t>project</a:t>
          </a:r>
          <a:endParaRPr lang="fi-FI" dirty="0"/>
        </a:p>
      </dgm:t>
      <dgm:extLst>
        <a:ext uri="{E40237B7-FDA0-4F09-8148-C483321AD2D9}">
          <dgm14:cNvPr xmlns:dgm14="http://schemas.microsoft.com/office/drawing/2010/diagram" id="0" name="" descr="Opening, publishing and archiving the data after the research project "/>
        </a:ext>
      </dgm:extLst>
    </dgm:pt>
    <dgm:pt modelId="{9F7ACBA4-4E40-4F22-ADE0-217C2882A6A8}" type="parTrans" cxnId="{7810D72D-0195-4BD3-AC32-9D7B6004A8D7}">
      <dgm:prSet/>
      <dgm:spPr/>
      <dgm:t>
        <a:bodyPr/>
        <a:lstStyle/>
        <a:p>
          <a:endParaRPr lang="fi-FI"/>
        </a:p>
      </dgm:t>
    </dgm:pt>
    <dgm:pt modelId="{5455F009-7CA8-4281-A458-4D2C69C4498A}" type="sibTrans" cxnId="{7810D72D-0195-4BD3-AC32-9D7B6004A8D7}">
      <dgm:prSet/>
      <dgm:spPr/>
      <dgm:t>
        <a:bodyPr/>
        <a:lstStyle/>
        <a:p>
          <a:endParaRPr lang="fi-FI"/>
        </a:p>
      </dgm:t>
    </dgm:pt>
    <dgm:pt modelId="{A37E0E93-558E-4FCC-94FF-6D3137EC322B}">
      <dgm:prSet/>
      <dgm:spPr/>
      <dgm:t>
        <a:bodyPr/>
        <a:lstStyle/>
        <a:p>
          <a:r>
            <a:rPr lang="fi-FI" dirty="0"/>
            <a:t>Data sharing </a:t>
          </a:r>
        </a:p>
      </dgm:t>
    </dgm:pt>
    <dgm:pt modelId="{49FFFAA8-F27B-4A71-B483-C40D877AE168}" type="parTrans" cxnId="{0A1F6278-D660-42C4-9543-08AD442BE492}">
      <dgm:prSet/>
      <dgm:spPr/>
      <dgm:t>
        <a:bodyPr/>
        <a:lstStyle/>
        <a:p>
          <a:endParaRPr lang="fi-FI"/>
        </a:p>
      </dgm:t>
    </dgm:pt>
    <dgm:pt modelId="{2AA4C391-4415-460F-AA15-07401A358090}" type="sibTrans" cxnId="{0A1F6278-D660-42C4-9543-08AD442BE492}">
      <dgm:prSet/>
      <dgm:spPr/>
      <dgm:t>
        <a:bodyPr/>
        <a:lstStyle/>
        <a:p>
          <a:endParaRPr lang="fi-FI"/>
        </a:p>
      </dgm:t>
    </dgm:pt>
    <dgm:pt modelId="{470334C2-4987-438F-8BD2-A17F148E68C5}">
      <dgm:prSet/>
      <dgm:spPr/>
      <dgm:t>
        <a:bodyPr/>
        <a:lstStyle/>
        <a:p>
          <a:r>
            <a:rPr lang="fi-FI" dirty="0"/>
            <a:t>Long term preservation</a:t>
          </a:r>
        </a:p>
      </dgm:t>
    </dgm:pt>
    <dgm:pt modelId="{0686F0E5-8AAE-43B4-ACF5-5346135368D1}" type="parTrans" cxnId="{5BFEF68B-6283-4530-A38B-31A1B9A40F3D}">
      <dgm:prSet/>
      <dgm:spPr/>
      <dgm:t>
        <a:bodyPr/>
        <a:lstStyle/>
        <a:p>
          <a:endParaRPr lang="fi-FI"/>
        </a:p>
      </dgm:t>
    </dgm:pt>
    <dgm:pt modelId="{DF777304-04DB-4B10-82D5-8FF23E7D7884}" type="sibTrans" cxnId="{5BFEF68B-6283-4530-A38B-31A1B9A40F3D}">
      <dgm:prSet/>
      <dgm:spPr/>
      <dgm:t>
        <a:bodyPr/>
        <a:lstStyle/>
        <a:p>
          <a:endParaRPr lang="fi-FI"/>
        </a:p>
      </dgm:t>
    </dgm:pt>
    <dgm:pt modelId="{66769A28-6087-41B3-8986-496BFB54F51B}" type="pres">
      <dgm:prSet presAssocID="{615E1624-24BA-438C-98D8-635B83B27E0C}" presName="diagram" presStyleCnt="0">
        <dgm:presLayoutVars>
          <dgm:chPref val="1"/>
          <dgm:dir/>
          <dgm:animOne val="branch"/>
          <dgm:animLvl val="lvl"/>
          <dgm:resizeHandles val="exact"/>
        </dgm:presLayoutVars>
      </dgm:prSet>
      <dgm:spPr/>
      <dgm:t>
        <a:bodyPr/>
        <a:lstStyle/>
        <a:p>
          <a:endParaRPr lang="lt-LT"/>
        </a:p>
      </dgm:t>
    </dgm:pt>
    <dgm:pt modelId="{00C7AAF9-B745-4CAF-B83D-7AEB5954FC8F}" type="pres">
      <dgm:prSet presAssocID="{8ADDEC1B-F4D5-4638-BB83-9B19654CB17A}" presName="root1" presStyleCnt="0"/>
      <dgm:spPr/>
    </dgm:pt>
    <dgm:pt modelId="{7EBDB9B0-A8F6-4133-9C55-5C6F5ADDEA83}" type="pres">
      <dgm:prSet presAssocID="{8ADDEC1B-F4D5-4638-BB83-9B19654CB17A}" presName="LevelOneTextNode" presStyleLbl="node0" presStyleIdx="0" presStyleCnt="1" custScaleX="188382">
        <dgm:presLayoutVars>
          <dgm:chPref val="3"/>
        </dgm:presLayoutVars>
      </dgm:prSet>
      <dgm:spPr/>
      <dgm:t>
        <a:bodyPr/>
        <a:lstStyle/>
        <a:p>
          <a:endParaRPr lang="lt-LT"/>
        </a:p>
      </dgm:t>
    </dgm:pt>
    <dgm:pt modelId="{864FCAF8-740C-4A39-9DAC-F50EAF0700FC}" type="pres">
      <dgm:prSet presAssocID="{8ADDEC1B-F4D5-4638-BB83-9B19654CB17A}" presName="level2hierChild" presStyleCnt="0"/>
      <dgm:spPr/>
    </dgm:pt>
    <dgm:pt modelId="{B83953A0-E915-45A5-90B7-03830AB7FB8C}" type="pres">
      <dgm:prSet presAssocID="{49FFFAA8-F27B-4A71-B483-C40D877AE168}" presName="conn2-1" presStyleLbl="parChTrans1D2" presStyleIdx="0" presStyleCnt="2"/>
      <dgm:spPr/>
      <dgm:t>
        <a:bodyPr/>
        <a:lstStyle/>
        <a:p>
          <a:endParaRPr lang="lt-LT"/>
        </a:p>
      </dgm:t>
    </dgm:pt>
    <dgm:pt modelId="{42507E6A-19D0-4CBF-B87B-47A9D7519D8B}" type="pres">
      <dgm:prSet presAssocID="{49FFFAA8-F27B-4A71-B483-C40D877AE168}" presName="connTx" presStyleLbl="parChTrans1D2" presStyleIdx="0" presStyleCnt="2"/>
      <dgm:spPr/>
      <dgm:t>
        <a:bodyPr/>
        <a:lstStyle/>
        <a:p>
          <a:endParaRPr lang="lt-LT"/>
        </a:p>
      </dgm:t>
    </dgm:pt>
    <dgm:pt modelId="{85ECCEF6-3413-43FB-898C-64510DFE57AF}" type="pres">
      <dgm:prSet presAssocID="{A37E0E93-558E-4FCC-94FF-6D3137EC322B}" presName="root2" presStyleCnt="0"/>
      <dgm:spPr/>
    </dgm:pt>
    <dgm:pt modelId="{E9E7FC0C-78C0-4584-907A-DD5D9A031A25}" type="pres">
      <dgm:prSet presAssocID="{A37E0E93-558E-4FCC-94FF-6D3137EC322B}" presName="LevelTwoTextNode" presStyleLbl="node2" presStyleIdx="0" presStyleCnt="2">
        <dgm:presLayoutVars>
          <dgm:chPref val="3"/>
        </dgm:presLayoutVars>
      </dgm:prSet>
      <dgm:spPr/>
      <dgm:t>
        <a:bodyPr/>
        <a:lstStyle/>
        <a:p>
          <a:endParaRPr lang="lt-LT"/>
        </a:p>
      </dgm:t>
    </dgm:pt>
    <dgm:pt modelId="{CADB4FD8-B43C-46A6-8727-B611845FF3FC}" type="pres">
      <dgm:prSet presAssocID="{A37E0E93-558E-4FCC-94FF-6D3137EC322B}" presName="level3hierChild" presStyleCnt="0"/>
      <dgm:spPr/>
    </dgm:pt>
    <dgm:pt modelId="{CA255FC0-BB47-4AB1-BF10-DA210117F841}" type="pres">
      <dgm:prSet presAssocID="{0686F0E5-8AAE-43B4-ACF5-5346135368D1}" presName="conn2-1" presStyleLbl="parChTrans1D2" presStyleIdx="1" presStyleCnt="2"/>
      <dgm:spPr/>
      <dgm:t>
        <a:bodyPr/>
        <a:lstStyle/>
        <a:p>
          <a:endParaRPr lang="lt-LT"/>
        </a:p>
      </dgm:t>
    </dgm:pt>
    <dgm:pt modelId="{557B6FF9-5796-4AC2-861C-B37CD9B03579}" type="pres">
      <dgm:prSet presAssocID="{0686F0E5-8AAE-43B4-ACF5-5346135368D1}" presName="connTx" presStyleLbl="parChTrans1D2" presStyleIdx="1" presStyleCnt="2"/>
      <dgm:spPr/>
      <dgm:t>
        <a:bodyPr/>
        <a:lstStyle/>
        <a:p>
          <a:endParaRPr lang="lt-LT"/>
        </a:p>
      </dgm:t>
    </dgm:pt>
    <dgm:pt modelId="{B40C2024-7AE5-432E-AFBB-59C5E4F20667}" type="pres">
      <dgm:prSet presAssocID="{470334C2-4987-438F-8BD2-A17F148E68C5}" presName="root2" presStyleCnt="0"/>
      <dgm:spPr/>
    </dgm:pt>
    <dgm:pt modelId="{77E54B28-569D-479F-BB5F-F8384C27A468}" type="pres">
      <dgm:prSet presAssocID="{470334C2-4987-438F-8BD2-A17F148E68C5}" presName="LevelTwoTextNode" presStyleLbl="node2" presStyleIdx="1" presStyleCnt="2">
        <dgm:presLayoutVars>
          <dgm:chPref val="3"/>
        </dgm:presLayoutVars>
      </dgm:prSet>
      <dgm:spPr/>
      <dgm:t>
        <a:bodyPr/>
        <a:lstStyle/>
        <a:p>
          <a:endParaRPr lang="lt-LT"/>
        </a:p>
      </dgm:t>
    </dgm:pt>
    <dgm:pt modelId="{E05859BF-D419-43B9-8362-90368A292CB7}" type="pres">
      <dgm:prSet presAssocID="{470334C2-4987-438F-8BD2-A17F148E68C5}" presName="level3hierChild" presStyleCnt="0"/>
      <dgm:spPr/>
    </dgm:pt>
  </dgm:ptLst>
  <dgm:cxnLst>
    <dgm:cxn modelId="{A1EEBDC8-5CE6-426D-8AD6-050BA1429C3E}" type="presOf" srcId="{49FFFAA8-F27B-4A71-B483-C40D877AE168}" destId="{B83953A0-E915-45A5-90B7-03830AB7FB8C}" srcOrd="0" destOrd="0" presId="urn:microsoft.com/office/officeart/2005/8/layout/hierarchy2"/>
    <dgm:cxn modelId="{7810D72D-0195-4BD3-AC32-9D7B6004A8D7}" srcId="{615E1624-24BA-438C-98D8-635B83B27E0C}" destId="{8ADDEC1B-F4D5-4638-BB83-9B19654CB17A}" srcOrd="0" destOrd="0" parTransId="{9F7ACBA4-4E40-4F22-ADE0-217C2882A6A8}" sibTransId="{5455F009-7CA8-4281-A458-4D2C69C4498A}"/>
    <dgm:cxn modelId="{6CB55BA0-DF18-4E64-94FC-F04018930844}" type="presOf" srcId="{A37E0E93-558E-4FCC-94FF-6D3137EC322B}" destId="{E9E7FC0C-78C0-4584-907A-DD5D9A031A25}" srcOrd="0" destOrd="0" presId="urn:microsoft.com/office/officeart/2005/8/layout/hierarchy2"/>
    <dgm:cxn modelId="{D0CB8A14-D742-4076-A5F2-B1F5E862C05C}" type="presOf" srcId="{0686F0E5-8AAE-43B4-ACF5-5346135368D1}" destId="{557B6FF9-5796-4AC2-861C-B37CD9B03579}" srcOrd="1" destOrd="0" presId="urn:microsoft.com/office/officeart/2005/8/layout/hierarchy2"/>
    <dgm:cxn modelId="{0A1F6278-D660-42C4-9543-08AD442BE492}" srcId="{8ADDEC1B-F4D5-4638-BB83-9B19654CB17A}" destId="{A37E0E93-558E-4FCC-94FF-6D3137EC322B}" srcOrd="0" destOrd="0" parTransId="{49FFFAA8-F27B-4A71-B483-C40D877AE168}" sibTransId="{2AA4C391-4415-460F-AA15-07401A358090}"/>
    <dgm:cxn modelId="{DCB5DAC3-D8B0-4963-A087-57CE723F7B8D}" type="presOf" srcId="{49FFFAA8-F27B-4A71-B483-C40D877AE168}" destId="{42507E6A-19D0-4CBF-B87B-47A9D7519D8B}" srcOrd="1" destOrd="0" presId="urn:microsoft.com/office/officeart/2005/8/layout/hierarchy2"/>
    <dgm:cxn modelId="{5BFEF68B-6283-4530-A38B-31A1B9A40F3D}" srcId="{8ADDEC1B-F4D5-4638-BB83-9B19654CB17A}" destId="{470334C2-4987-438F-8BD2-A17F148E68C5}" srcOrd="1" destOrd="0" parTransId="{0686F0E5-8AAE-43B4-ACF5-5346135368D1}" sibTransId="{DF777304-04DB-4B10-82D5-8FF23E7D7884}"/>
    <dgm:cxn modelId="{17B38612-8E25-45A4-91B2-A0A40FCEF283}" type="presOf" srcId="{470334C2-4987-438F-8BD2-A17F148E68C5}" destId="{77E54B28-569D-479F-BB5F-F8384C27A468}" srcOrd="0" destOrd="0" presId="urn:microsoft.com/office/officeart/2005/8/layout/hierarchy2"/>
    <dgm:cxn modelId="{87284998-D809-4F04-AD41-CB8F43F8B2F4}" type="presOf" srcId="{8ADDEC1B-F4D5-4638-BB83-9B19654CB17A}" destId="{7EBDB9B0-A8F6-4133-9C55-5C6F5ADDEA83}" srcOrd="0" destOrd="0" presId="urn:microsoft.com/office/officeart/2005/8/layout/hierarchy2"/>
    <dgm:cxn modelId="{9BB7A15D-6236-4259-94BD-C59A17714297}" type="presOf" srcId="{0686F0E5-8AAE-43B4-ACF5-5346135368D1}" destId="{CA255FC0-BB47-4AB1-BF10-DA210117F841}" srcOrd="0" destOrd="0" presId="urn:microsoft.com/office/officeart/2005/8/layout/hierarchy2"/>
    <dgm:cxn modelId="{FEA65DAF-B6A3-426A-B257-BB3597077E89}" type="presOf" srcId="{615E1624-24BA-438C-98D8-635B83B27E0C}" destId="{66769A28-6087-41B3-8986-496BFB54F51B}" srcOrd="0" destOrd="0" presId="urn:microsoft.com/office/officeart/2005/8/layout/hierarchy2"/>
    <dgm:cxn modelId="{B0316B0E-BC6B-4B9B-873E-97D49AA6F368}" type="presParOf" srcId="{66769A28-6087-41B3-8986-496BFB54F51B}" destId="{00C7AAF9-B745-4CAF-B83D-7AEB5954FC8F}" srcOrd="0" destOrd="0" presId="urn:microsoft.com/office/officeart/2005/8/layout/hierarchy2"/>
    <dgm:cxn modelId="{E9EA0595-60A9-4378-A3DB-36ACDFE09958}" type="presParOf" srcId="{00C7AAF9-B745-4CAF-B83D-7AEB5954FC8F}" destId="{7EBDB9B0-A8F6-4133-9C55-5C6F5ADDEA83}" srcOrd="0" destOrd="0" presId="urn:microsoft.com/office/officeart/2005/8/layout/hierarchy2"/>
    <dgm:cxn modelId="{601128A9-B871-4296-BB83-772302F0FE49}" type="presParOf" srcId="{00C7AAF9-B745-4CAF-B83D-7AEB5954FC8F}" destId="{864FCAF8-740C-4A39-9DAC-F50EAF0700FC}" srcOrd="1" destOrd="0" presId="urn:microsoft.com/office/officeart/2005/8/layout/hierarchy2"/>
    <dgm:cxn modelId="{11F4AA6D-AA5F-42B8-816A-F696A5C15D80}" type="presParOf" srcId="{864FCAF8-740C-4A39-9DAC-F50EAF0700FC}" destId="{B83953A0-E915-45A5-90B7-03830AB7FB8C}" srcOrd="0" destOrd="0" presId="urn:microsoft.com/office/officeart/2005/8/layout/hierarchy2"/>
    <dgm:cxn modelId="{FD05910D-954D-4347-BC2E-5CF67ADA2FF4}" type="presParOf" srcId="{B83953A0-E915-45A5-90B7-03830AB7FB8C}" destId="{42507E6A-19D0-4CBF-B87B-47A9D7519D8B}" srcOrd="0" destOrd="0" presId="urn:microsoft.com/office/officeart/2005/8/layout/hierarchy2"/>
    <dgm:cxn modelId="{5A3CAE15-2997-4982-AB3D-0CDFE2B90C98}" type="presParOf" srcId="{864FCAF8-740C-4A39-9DAC-F50EAF0700FC}" destId="{85ECCEF6-3413-43FB-898C-64510DFE57AF}" srcOrd="1" destOrd="0" presId="urn:microsoft.com/office/officeart/2005/8/layout/hierarchy2"/>
    <dgm:cxn modelId="{620AB281-07D0-4F78-BE52-24E3338520FD}" type="presParOf" srcId="{85ECCEF6-3413-43FB-898C-64510DFE57AF}" destId="{E9E7FC0C-78C0-4584-907A-DD5D9A031A25}" srcOrd="0" destOrd="0" presId="urn:microsoft.com/office/officeart/2005/8/layout/hierarchy2"/>
    <dgm:cxn modelId="{C0D8DE0F-70EB-4415-A22A-A3AF715DFCC5}" type="presParOf" srcId="{85ECCEF6-3413-43FB-898C-64510DFE57AF}" destId="{CADB4FD8-B43C-46A6-8727-B611845FF3FC}" srcOrd="1" destOrd="0" presId="urn:microsoft.com/office/officeart/2005/8/layout/hierarchy2"/>
    <dgm:cxn modelId="{B8B28B99-641A-4A48-ABD1-BAA7464FBC16}" type="presParOf" srcId="{864FCAF8-740C-4A39-9DAC-F50EAF0700FC}" destId="{CA255FC0-BB47-4AB1-BF10-DA210117F841}" srcOrd="2" destOrd="0" presId="urn:microsoft.com/office/officeart/2005/8/layout/hierarchy2"/>
    <dgm:cxn modelId="{08D1FA29-802E-4DE1-979D-86862F75F8A6}" type="presParOf" srcId="{CA255FC0-BB47-4AB1-BF10-DA210117F841}" destId="{557B6FF9-5796-4AC2-861C-B37CD9B03579}" srcOrd="0" destOrd="0" presId="urn:microsoft.com/office/officeart/2005/8/layout/hierarchy2"/>
    <dgm:cxn modelId="{223D4D8E-9918-4AFA-A272-0752F4F9E3E1}" type="presParOf" srcId="{864FCAF8-740C-4A39-9DAC-F50EAF0700FC}" destId="{B40C2024-7AE5-432E-AFBB-59C5E4F20667}" srcOrd="3" destOrd="0" presId="urn:microsoft.com/office/officeart/2005/8/layout/hierarchy2"/>
    <dgm:cxn modelId="{4A45BA85-9604-450C-BC10-10DCA8E9C17F}" type="presParOf" srcId="{B40C2024-7AE5-432E-AFBB-59C5E4F20667}" destId="{77E54B28-569D-479F-BB5F-F8384C27A468}" srcOrd="0" destOrd="0" presId="urn:microsoft.com/office/officeart/2005/8/layout/hierarchy2"/>
    <dgm:cxn modelId="{54F6655C-6EB0-4BB7-BEFD-C23BB11EEE8D}" type="presParOf" srcId="{B40C2024-7AE5-432E-AFBB-59C5E4F20667}" destId="{E05859BF-D419-43B9-8362-90368A292CB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15E1624-24BA-438C-98D8-635B83B27E0C}" type="doc">
      <dgm:prSet loTypeId="urn:microsoft.com/office/officeart/2005/8/layout/hierarchy2" loCatId="hierarchy" qsTypeId="urn:microsoft.com/office/officeart/2005/8/quickstyle/simple5" qsCatId="simple" csTypeId="urn:microsoft.com/office/officeart/2005/8/colors/accent0_1" csCatId="mainScheme" phldr="1"/>
      <dgm:spPr/>
      <dgm:t>
        <a:bodyPr/>
        <a:lstStyle/>
        <a:p>
          <a:endParaRPr lang="fi-FI"/>
        </a:p>
      </dgm:t>
    </dgm:pt>
    <dgm:pt modelId="{8ADDEC1B-F4D5-4638-BB83-9B19654CB17A}">
      <dgm:prSet phldrT="[Text]"/>
      <dgm:spPr/>
      <dgm:t>
        <a:bodyPr/>
        <a:lstStyle/>
        <a:p>
          <a:r>
            <a:rPr lang="fi-FI" dirty="0" err="1"/>
            <a:t>Documentation</a:t>
          </a:r>
          <a:r>
            <a:rPr lang="fi-FI" dirty="0"/>
            <a:t> and metadata</a:t>
          </a:r>
        </a:p>
      </dgm:t>
    </dgm:pt>
    <dgm:pt modelId="{9F7ACBA4-4E40-4F22-ADE0-217C2882A6A8}" type="parTrans" cxnId="{7810D72D-0195-4BD3-AC32-9D7B6004A8D7}">
      <dgm:prSet/>
      <dgm:spPr/>
      <dgm:t>
        <a:bodyPr/>
        <a:lstStyle/>
        <a:p>
          <a:endParaRPr lang="fi-FI"/>
        </a:p>
      </dgm:t>
    </dgm:pt>
    <dgm:pt modelId="{5455F009-7CA8-4281-A458-4D2C69C4498A}" type="sibTrans" cxnId="{7810D72D-0195-4BD3-AC32-9D7B6004A8D7}">
      <dgm:prSet/>
      <dgm:spPr/>
      <dgm:t>
        <a:bodyPr/>
        <a:lstStyle/>
        <a:p>
          <a:endParaRPr lang="fi-FI"/>
        </a:p>
      </dgm:t>
    </dgm:pt>
    <dgm:pt modelId="{7E1BE531-1277-41EC-B430-849F21063E84}">
      <dgm:prSet/>
      <dgm:spPr/>
      <dgm:t>
        <a:bodyPr/>
        <a:lstStyle/>
        <a:p>
          <a:r>
            <a:rPr lang="en-US" dirty="0"/>
            <a:t>the topic and authors/creators of the data</a:t>
          </a:r>
          <a:endParaRPr lang="fi-FI" dirty="0"/>
        </a:p>
      </dgm:t>
    </dgm:pt>
    <dgm:pt modelId="{3E4402E8-7FBA-45A7-B501-868EDBADEEA6}" type="parTrans" cxnId="{BEA6B2AE-886A-44A8-9908-C1221E974C59}">
      <dgm:prSet/>
      <dgm:spPr/>
      <dgm:t>
        <a:bodyPr/>
        <a:lstStyle/>
        <a:p>
          <a:endParaRPr lang="fi-FI"/>
        </a:p>
      </dgm:t>
    </dgm:pt>
    <dgm:pt modelId="{4E1FE9B7-D6D5-4694-ABB3-7743F921EFBD}" type="sibTrans" cxnId="{BEA6B2AE-886A-44A8-9908-C1221E974C59}">
      <dgm:prSet/>
      <dgm:spPr/>
      <dgm:t>
        <a:bodyPr/>
        <a:lstStyle/>
        <a:p>
          <a:endParaRPr lang="fi-FI"/>
        </a:p>
      </dgm:t>
    </dgm:pt>
    <dgm:pt modelId="{B4B37519-B933-42E9-9B00-4D63078355F7}">
      <dgm:prSet/>
      <dgm:spPr/>
      <dgm:t>
        <a:bodyPr/>
        <a:lstStyle/>
        <a:p>
          <a:r>
            <a:rPr lang="en-US" dirty="0"/>
            <a:t>sampling and data collection methods</a:t>
          </a:r>
          <a:endParaRPr lang="fi-FI" dirty="0"/>
        </a:p>
      </dgm:t>
    </dgm:pt>
    <dgm:pt modelId="{2642EF48-7246-4AF9-8C87-595FC6CA1143}" type="parTrans" cxnId="{2899E48E-2132-4301-9D6B-D9907E8867C3}">
      <dgm:prSet/>
      <dgm:spPr/>
      <dgm:t>
        <a:bodyPr/>
        <a:lstStyle/>
        <a:p>
          <a:endParaRPr lang="fi-FI"/>
        </a:p>
      </dgm:t>
    </dgm:pt>
    <dgm:pt modelId="{A79F1AF4-F77F-420C-9FB8-B9D5CA15131E}" type="sibTrans" cxnId="{2899E48E-2132-4301-9D6B-D9907E8867C3}">
      <dgm:prSet/>
      <dgm:spPr/>
      <dgm:t>
        <a:bodyPr/>
        <a:lstStyle/>
        <a:p>
          <a:endParaRPr lang="fi-FI"/>
        </a:p>
      </dgm:t>
    </dgm:pt>
    <dgm:pt modelId="{202B1337-2F4A-4783-9A4F-8938961133E0}">
      <dgm:prSet/>
      <dgm:spPr/>
      <dgm:t>
        <a:bodyPr/>
        <a:lstStyle/>
        <a:p>
          <a:r>
            <a:rPr lang="en-US" dirty="0"/>
            <a:t>target population and geographic coverage of the data.</a:t>
          </a:r>
          <a:endParaRPr lang="fi-FI" dirty="0"/>
        </a:p>
      </dgm:t>
    </dgm:pt>
    <dgm:pt modelId="{6042D08F-1D8D-440D-92C9-93DCCBD402A7}" type="parTrans" cxnId="{0B5D42F7-7B69-43F7-8995-DCE6842738C4}">
      <dgm:prSet/>
      <dgm:spPr/>
      <dgm:t>
        <a:bodyPr/>
        <a:lstStyle/>
        <a:p>
          <a:endParaRPr lang="fi-FI"/>
        </a:p>
      </dgm:t>
    </dgm:pt>
    <dgm:pt modelId="{72440881-2AD8-4540-BDC0-F5A273022511}" type="sibTrans" cxnId="{0B5D42F7-7B69-43F7-8995-DCE6842738C4}">
      <dgm:prSet/>
      <dgm:spPr/>
      <dgm:t>
        <a:bodyPr/>
        <a:lstStyle/>
        <a:p>
          <a:endParaRPr lang="fi-FI"/>
        </a:p>
      </dgm:t>
    </dgm:pt>
    <dgm:pt modelId="{66769A28-6087-41B3-8986-496BFB54F51B}" type="pres">
      <dgm:prSet presAssocID="{615E1624-24BA-438C-98D8-635B83B27E0C}" presName="diagram" presStyleCnt="0">
        <dgm:presLayoutVars>
          <dgm:chPref val="1"/>
          <dgm:dir/>
          <dgm:animOne val="branch"/>
          <dgm:animLvl val="lvl"/>
          <dgm:resizeHandles val="exact"/>
        </dgm:presLayoutVars>
      </dgm:prSet>
      <dgm:spPr/>
      <dgm:t>
        <a:bodyPr/>
        <a:lstStyle/>
        <a:p>
          <a:endParaRPr lang="lt-LT"/>
        </a:p>
      </dgm:t>
    </dgm:pt>
    <dgm:pt modelId="{00C7AAF9-B745-4CAF-B83D-7AEB5954FC8F}" type="pres">
      <dgm:prSet presAssocID="{8ADDEC1B-F4D5-4638-BB83-9B19654CB17A}" presName="root1" presStyleCnt="0"/>
      <dgm:spPr/>
    </dgm:pt>
    <dgm:pt modelId="{7EBDB9B0-A8F6-4133-9C55-5C6F5ADDEA83}" type="pres">
      <dgm:prSet presAssocID="{8ADDEC1B-F4D5-4638-BB83-9B19654CB17A}" presName="LevelOneTextNode" presStyleLbl="node0" presStyleIdx="0" presStyleCnt="1" custScaleX="188382">
        <dgm:presLayoutVars>
          <dgm:chPref val="3"/>
        </dgm:presLayoutVars>
      </dgm:prSet>
      <dgm:spPr/>
      <dgm:t>
        <a:bodyPr/>
        <a:lstStyle/>
        <a:p>
          <a:endParaRPr lang="lt-LT"/>
        </a:p>
      </dgm:t>
    </dgm:pt>
    <dgm:pt modelId="{864FCAF8-740C-4A39-9DAC-F50EAF0700FC}" type="pres">
      <dgm:prSet presAssocID="{8ADDEC1B-F4D5-4638-BB83-9B19654CB17A}" presName="level2hierChild" presStyleCnt="0"/>
      <dgm:spPr/>
    </dgm:pt>
    <dgm:pt modelId="{95314C3D-D358-4A05-BEEC-1E33843F7553}" type="pres">
      <dgm:prSet presAssocID="{3E4402E8-7FBA-45A7-B501-868EDBADEEA6}" presName="conn2-1" presStyleLbl="parChTrans1D2" presStyleIdx="0" presStyleCnt="3"/>
      <dgm:spPr/>
      <dgm:t>
        <a:bodyPr/>
        <a:lstStyle/>
        <a:p>
          <a:endParaRPr lang="lt-LT"/>
        </a:p>
      </dgm:t>
    </dgm:pt>
    <dgm:pt modelId="{70BF3ACB-4D33-4856-9E96-8A6661CCB5C9}" type="pres">
      <dgm:prSet presAssocID="{3E4402E8-7FBA-45A7-B501-868EDBADEEA6}" presName="connTx" presStyleLbl="parChTrans1D2" presStyleIdx="0" presStyleCnt="3"/>
      <dgm:spPr/>
      <dgm:t>
        <a:bodyPr/>
        <a:lstStyle/>
        <a:p>
          <a:endParaRPr lang="lt-LT"/>
        </a:p>
      </dgm:t>
    </dgm:pt>
    <dgm:pt modelId="{D7EDDE9F-9A46-48BB-93BB-A22E5B288600}" type="pres">
      <dgm:prSet presAssocID="{7E1BE531-1277-41EC-B430-849F21063E84}" presName="root2" presStyleCnt="0"/>
      <dgm:spPr/>
    </dgm:pt>
    <dgm:pt modelId="{AC05E403-6AD4-4ABD-9250-C6AFD7A5BC33}" type="pres">
      <dgm:prSet presAssocID="{7E1BE531-1277-41EC-B430-849F21063E84}" presName="LevelTwoTextNode" presStyleLbl="node2" presStyleIdx="0" presStyleCnt="3">
        <dgm:presLayoutVars>
          <dgm:chPref val="3"/>
        </dgm:presLayoutVars>
      </dgm:prSet>
      <dgm:spPr/>
      <dgm:t>
        <a:bodyPr/>
        <a:lstStyle/>
        <a:p>
          <a:endParaRPr lang="lt-LT"/>
        </a:p>
      </dgm:t>
    </dgm:pt>
    <dgm:pt modelId="{9ECAD035-B731-46CB-9F44-DA4C135F44A2}" type="pres">
      <dgm:prSet presAssocID="{7E1BE531-1277-41EC-B430-849F21063E84}" presName="level3hierChild" presStyleCnt="0"/>
      <dgm:spPr/>
    </dgm:pt>
    <dgm:pt modelId="{717E6CFB-50AB-4334-8F60-7BD8202B56C2}" type="pres">
      <dgm:prSet presAssocID="{2642EF48-7246-4AF9-8C87-595FC6CA1143}" presName="conn2-1" presStyleLbl="parChTrans1D2" presStyleIdx="1" presStyleCnt="3"/>
      <dgm:spPr/>
      <dgm:t>
        <a:bodyPr/>
        <a:lstStyle/>
        <a:p>
          <a:endParaRPr lang="lt-LT"/>
        </a:p>
      </dgm:t>
    </dgm:pt>
    <dgm:pt modelId="{50047CB0-89CA-462E-9182-CA3F84C7984A}" type="pres">
      <dgm:prSet presAssocID="{2642EF48-7246-4AF9-8C87-595FC6CA1143}" presName="connTx" presStyleLbl="parChTrans1D2" presStyleIdx="1" presStyleCnt="3"/>
      <dgm:spPr/>
      <dgm:t>
        <a:bodyPr/>
        <a:lstStyle/>
        <a:p>
          <a:endParaRPr lang="lt-LT"/>
        </a:p>
      </dgm:t>
    </dgm:pt>
    <dgm:pt modelId="{6D51B6D1-79FD-40ED-9504-C2BD1AEADDC6}" type="pres">
      <dgm:prSet presAssocID="{B4B37519-B933-42E9-9B00-4D63078355F7}" presName="root2" presStyleCnt="0"/>
      <dgm:spPr/>
    </dgm:pt>
    <dgm:pt modelId="{DDC12ECC-6389-4AC3-B557-6D6F6AD74337}" type="pres">
      <dgm:prSet presAssocID="{B4B37519-B933-42E9-9B00-4D63078355F7}" presName="LevelTwoTextNode" presStyleLbl="node2" presStyleIdx="1" presStyleCnt="3">
        <dgm:presLayoutVars>
          <dgm:chPref val="3"/>
        </dgm:presLayoutVars>
      </dgm:prSet>
      <dgm:spPr/>
      <dgm:t>
        <a:bodyPr/>
        <a:lstStyle/>
        <a:p>
          <a:endParaRPr lang="lt-LT"/>
        </a:p>
      </dgm:t>
    </dgm:pt>
    <dgm:pt modelId="{293973E7-2966-4D3C-A70C-67C876F8944C}" type="pres">
      <dgm:prSet presAssocID="{B4B37519-B933-42E9-9B00-4D63078355F7}" presName="level3hierChild" presStyleCnt="0"/>
      <dgm:spPr/>
    </dgm:pt>
    <dgm:pt modelId="{EAA12000-1357-4D17-9875-B5E17C2B21CE}" type="pres">
      <dgm:prSet presAssocID="{6042D08F-1D8D-440D-92C9-93DCCBD402A7}" presName="conn2-1" presStyleLbl="parChTrans1D2" presStyleIdx="2" presStyleCnt="3"/>
      <dgm:spPr/>
      <dgm:t>
        <a:bodyPr/>
        <a:lstStyle/>
        <a:p>
          <a:endParaRPr lang="lt-LT"/>
        </a:p>
      </dgm:t>
    </dgm:pt>
    <dgm:pt modelId="{F13D306E-7794-420A-B9FC-8B87EF415DA6}" type="pres">
      <dgm:prSet presAssocID="{6042D08F-1D8D-440D-92C9-93DCCBD402A7}" presName="connTx" presStyleLbl="parChTrans1D2" presStyleIdx="2" presStyleCnt="3"/>
      <dgm:spPr/>
      <dgm:t>
        <a:bodyPr/>
        <a:lstStyle/>
        <a:p>
          <a:endParaRPr lang="lt-LT"/>
        </a:p>
      </dgm:t>
    </dgm:pt>
    <dgm:pt modelId="{5686EBD1-5F3B-419F-8340-DDB51B00F455}" type="pres">
      <dgm:prSet presAssocID="{202B1337-2F4A-4783-9A4F-8938961133E0}" presName="root2" presStyleCnt="0"/>
      <dgm:spPr/>
    </dgm:pt>
    <dgm:pt modelId="{7D5F702A-4386-4922-9B69-22130B5006A1}" type="pres">
      <dgm:prSet presAssocID="{202B1337-2F4A-4783-9A4F-8938961133E0}" presName="LevelTwoTextNode" presStyleLbl="node2" presStyleIdx="2" presStyleCnt="3">
        <dgm:presLayoutVars>
          <dgm:chPref val="3"/>
        </dgm:presLayoutVars>
      </dgm:prSet>
      <dgm:spPr/>
      <dgm:t>
        <a:bodyPr/>
        <a:lstStyle/>
        <a:p>
          <a:endParaRPr lang="lt-LT"/>
        </a:p>
      </dgm:t>
    </dgm:pt>
    <dgm:pt modelId="{86A8590F-DC06-4389-8141-020AD4C5C5F5}" type="pres">
      <dgm:prSet presAssocID="{202B1337-2F4A-4783-9A4F-8938961133E0}" presName="level3hierChild" presStyleCnt="0"/>
      <dgm:spPr/>
    </dgm:pt>
  </dgm:ptLst>
  <dgm:cxnLst>
    <dgm:cxn modelId="{5CFC4151-43F3-4C1E-88C2-08DE47319C3A}" type="presOf" srcId="{2642EF48-7246-4AF9-8C87-595FC6CA1143}" destId="{717E6CFB-50AB-4334-8F60-7BD8202B56C2}" srcOrd="0" destOrd="0" presId="urn:microsoft.com/office/officeart/2005/8/layout/hierarchy2"/>
    <dgm:cxn modelId="{7810D72D-0195-4BD3-AC32-9D7B6004A8D7}" srcId="{615E1624-24BA-438C-98D8-635B83B27E0C}" destId="{8ADDEC1B-F4D5-4638-BB83-9B19654CB17A}" srcOrd="0" destOrd="0" parTransId="{9F7ACBA4-4E40-4F22-ADE0-217C2882A6A8}" sibTransId="{5455F009-7CA8-4281-A458-4D2C69C4498A}"/>
    <dgm:cxn modelId="{26679DD7-E124-4536-BD21-D859FC225718}" type="presOf" srcId="{B4B37519-B933-42E9-9B00-4D63078355F7}" destId="{DDC12ECC-6389-4AC3-B557-6D6F6AD74337}" srcOrd="0" destOrd="0" presId="urn:microsoft.com/office/officeart/2005/8/layout/hierarchy2"/>
    <dgm:cxn modelId="{0B5D42F7-7B69-43F7-8995-DCE6842738C4}" srcId="{8ADDEC1B-F4D5-4638-BB83-9B19654CB17A}" destId="{202B1337-2F4A-4783-9A4F-8938961133E0}" srcOrd="2" destOrd="0" parTransId="{6042D08F-1D8D-440D-92C9-93DCCBD402A7}" sibTransId="{72440881-2AD8-4540-BDC0-F5A273022511}"/>
    <dgm:cxn modelId="{88975FAC-A573-4A11-BB6C-B2C028844EA7}" type="presOf" srcId="{6042D08F-1D8D-440D-92C9-93DCCBD402A7}" destId="{F13D306E-7794-420A-B9FC-8B87EF415DA6}" srcOrd="1" destOrd="0" presId="urn:microsoft.com/office/officeart/2005/8/layout/hierarchy2"/>
    <dgm:cxn modelId="{A3DA953E-09B1-4E31-BE79-67D9D8A06408}" type="presOf" srcId="{3E4402E8-7FBA-45A7-B501-868EDBADEEA6}" destId="{70BF3ACB-4D33-4856-9E96-8A6661CCB5C9}" srcOrd="1" destOrd="0" presId="urn:microsoft.com/office/officeart/2005/8/layout/hierarchy2"/>
    <dgm:cxn modelId="{2899E48E-2132-4301-9D6B-D9907E8867C3}" srcId="{8ADDEC1B-F4D5-4638-BB83-9B19654CB17A}" destId="{B4B37519-B933-42E9-9B00-4D63078355F7}" srcOrd="1" destOrd="0" parTransId="{2642EF48-7246-4AF9-8C87-595FC6CA1143}" sibTransId="{A79F1AF4-F77F-420C-9FB8-B9D5CA15131E}"/>
    <dgm:cxn modelId="{AA80D6B8-E169-4D77-9F1F-E6B57FFFCFC3}" type="presOf" srcId="{6042D08F-1D8D-440D-92C9-93DCCBD402A7}" destId="{EAA12000-1357-4D17-9875-B5E17C2B21CE}" srcOrd="0" destOrd="0" presId="urn:microsoft.com/office/officeart/2005/8/layout/hierarchy2"/>
    <dgm:cxn modelId="{87284998-D809-4F04-AD41-CB8F43F8B2F4}" type="presOf" srcId="{8ADDEC1B-F4D5-4638-BB83-9B19654CB17A}" destId="{7EBDB9B0-A8F6-4133-9C55-5C6F5ADDEA83}" srcOrd="0" destOrd="0" presId="urn:microsoft.com/office/officeart/2005/8/layout/hierarchy2"/>
    <dgm:cxn modelId="{5874767B-85FC-48B7-BCA9-53B852667007}" type="presOf" srcId="{7E1BE531-1277-41EC-B430-849F21063E84}" destId="{AC05E403-6AD4-4ABD-9250-C6AFD7A5BC33}" srcOrd="0" destOrd="0" presId="urn:microsoft.com/office/officeart/2005/8/layout/hierarchy2"/>
    <dgm:cxn modelId="{6556D619-5E1C-429B-BBB9-9F9359A50ED6}" type="presOf" srcId="{2642EF48-7246-4AF9-8C87-595FC6CA1143}" destId="{50047CB0-89CA-462E-9182-CA3F84C7984A}" srcOrd="1" destOrd="0" presId="urn:microsoft.com/office/officeart/2005/8/layout/hierarchy2"/>
    <dgm:cxn modelId="{6E6AE504-2012-4E13-A9A6-104E7680FC65}" type="presOf" srcId="{3E4402E8-7FBA-45A7-B501-868EDBADEEA6}" destId="{95314C3D-D358-4A05-BEEC-1E33843F7553}" srcOrd="0" destOrd="0" presId="urn:microsoft.com/office/officeart/2005/8/layout/hierarchy2"/>
    <dgm:cxn modelId="{BEA6B2AE-886A-44A8-9908-C1221E974C59}" srcId="{8ADDEC1B-F4D5-4638-BB83-9B19654CB17A}" destId="{7E1BE531-1277-41EC-B430-849F21063E84}" srcOrd="0" destOrd="0" parTransId="{3E4402E8-7FBA-45A7-B501-868EDBADEEA6}" sibTransId="{4E1FE9B7-D6D5-4694-ABB3-7743F921EFBD}"/>
    <dgm:cxn modelId="{FEA65DAF-B6A3-426A-B257-BB3597077E89}" type="presOf" srcId="{615E1624-24BA-438C-98D8-635B83B27E0C}" destId="{66769A28-6087-41B3-8986-496BFB54F51B}" srcOrd="0" destOrd="0" presId="urn:microsoft.com/office/officeart/2005/8/layout/hierarchy2"/>
    <dgm:cxn modelId="{4E8430E9-98F4-4ECF-AF9D-61535A565290}" type="presOf" srcId="{202B1337-2F4A-4783-9A4F-8938961133E0}" destId="{7D5F702A-4386-4922-9B69-22130B5006A1}" srcOrd="0" destOrd="0" presId="urn:microsoft.com/office/officeart/2005/8/layout/hierarchy2"/>
    <dgm:cxn modelId="{B0316B0E-BC6B-4B9B-873E-97D49AA6F368}" type="presParOf" srcId="{66769A28-6087-41B3-8986-496BFB54F51B}" destId="{00C7AAF9-B745-4CAF-B83D-7AEB5954FC8F}" srcOrd="0" destOrd="0" presId="urn:microsoft.com/office/officeart/2005/8/layout/hierarchy2"/>
    <dgm:cxn modelId="{E9EA0595-60A9-4378-A3DB-36ACDFE09958}" type="presParOf" srcId="{00C7AAF9-B745-4CAF-B83D-7AEB5954FC8F}" destId="{7EBDB9B0-A8F6-4133-9C55-5C6F5ADDEA83}" srcOrd="0" destOrd="0" presId="urn:microsoft.com/office/officeart/2005/8/layout/hierarchy2"/>
    <dgm:cxn modelId="{601128A9-B871-4296-BB83-772302F0FE49}" type="presParOf" srcId="{00C7AAF9-B745-4CAF-B83D-7AEB5954FC8F}" destId="{864FCAF8-740C-4A39-9DAC-F50EAF0700FC}" srcOrd="1" destOrd="0" presId="urn:microsoft.com/office/officeart/2005/8/layout/hierarchy2"/>
    <dgm:cxn modelId="{5D08FB7F-5B27-467E-9FCA-EBDABFE5A8FC}" type="presParOf" srcId="{864FCAF8-740C-4A39-9DAC-F50EAF0700FC}" destId="{95314C3D-D358-4A05-BEEC-1E33843F7553}" srcOrd="0" destOrd="0" presId="urn:microsoft.com/office/officeart/2005/8/layout/hierarchy2"/>
    <dgm:cxn modelId="{BF9FCA03-0CC5-4534-A8AA-467DF7CF05C3}" type="presParOf" srcId="{95314C3D-D358-4A05-BEEC-1E33843F7553}" destId="{70BF3ACB-4D33-4856-9E96-8A6661CCB5C9}" srcOrd="0" destOrd="0" presId="urn:microsoft.com/office/officeart/2005/8/layout/hierarchy2"/>
    <dgm:cxn modelId="{805EB042-6B83-4EDF-BB6A-6415C1BC3D7B}" type="presParOf" srcId="{864FCAF8-740C-4A39-9DAC-F50EAF0700FC}" destId="{D7EDDE9F-9A46-48BB-93BB-A22E5B288600}" srcOrd="1" destOrd="0" presId="urn:microsoft.com/office/officeart/2005/8/layout/hierarchy2"/>
    <dgm:cxn modelId="{BDBD576D-58B0-4939-BDE4-15A0DFB2A96A}" type="presParOf" srcId="{D7EDDE9F-9A46-48BB-93BB-A22E5B288600}" destId="{AC05E403-6AD4-4ABD-9250-C6AFD7A5BC33}" srcOrd="0" destOrd="0" presId="urn:microsoft.com/office/officeart/2005/8/layout/hierarchy2"/>
    <dgm:cxn modelId="{3E0138E1-BB52-4CC5-BB32-CA8E35B3902F}" type="presParOf" srcId="{D7EDDE9F-9A46-48BB-93BB-A22E5B288600}" destId="{9ECAD035-B731-46CB-9F44-DA4C135F44A2}" srcOrd="1" destOrd="0" presId="urn:microsoft.com/office/officeart/2005/8/layout/hierarchy2"/>
    <dgm:cxn modelId="{715B24FD-EE8E-47A8-B409-404AD9E97174}" type="presParOf" srcId="{864FCAF8-740C-4A39-9DAC-F50EAF0700FC}" destId="{717E6CFB-50AB-4334-8F60-7BD8202B56C2}" srcOrd="2" destOrd="0" presId="urn:microsoft.com/office/officeart/2005/8/layout/hierarchy2"/>
    <dgm:cxn modelId="{82C560B9-AAF0-4C8D-8DE5-90595B55F45E}" type="presParOf" srcId="{717E6CFB-50AB-4334-8F60-7BD8202B56C2}" destId="{50047CB0-89CA-462E-9182-CA3F84C7984A}" srcOrd="0" destOrd="0" presId="urn:microsoft.com/office/officeart/2005/8/layout/hierarchy2"/>
    <dgm:cxn modelId="{579CD666-0FCB-4EDC-8CBB-12CD59557F29}" type="presParOf" srcId="{864FCAF8-740C-4A39-9DAC-F50EAF0700FC}" destId="{6D51B6D1-79FD-40ED-9504-C2BD1AEADDC6}" srcOrd="3" destOrd="0" presId="urn:microsoft.com/office/officeart/2005/8/layout/hierarchy2"/>
    <dgm:cxn modelId="{4CCDF213-7A1E-4B32-A3DB-131D020C7754}" type="presParOf" srcId="{6D51B6D1-79FD-40ED-9504-C2BD1AEADDC6}" destId="{DDC12ECC-6389-4AC3-B557-6D6F6AD74337}" srcOrd="0" destOrd="0" presId="urn:microsoft.com/office/officeart/2005/8/layout/hierarchy2"/>
    <dgm:cxn modelId="{D7702982-06B3-4053-AB08-3D32B2B4EA88}" type="presParOf" srcId="{6D51B6D1-79FD-40ED-9504-C2BD1AEADDC6}" destId="{293973E7-2966-4D3C-A70C-67C876F8944C}" srcOrd="1" destOrd="0" presId="urn:microsoft.com/office/officeart/2005/8/layout/hierarchy2"/>
    <dgm:cxn modelId="{61A265BB-CAE8-43CF-8DDB-B8947AE642F2}" type="presParOf" srcId="{864FCAF8-740C-4A39-9DAC-F50EAF0700FC}" destId="{EAA12000-1357-4D17-9875-B5E17C2B21CE}" srcOrd="4" destOrd="0" presId="urn:microsoft.com/office/officeart/2005/8/layout/hierarchy2"/>
    <dgm:cxn modelId="{5E775042-66CA-469F-9D59-23EBF52ED2E3}" type="presParOf" srcId="{EAA12000-1357-4D17-9875-B5E17C2B21CE}" destId="{F13D306E-7794-420A-B9FC-8B87EF415DA6}" srcOrd="0" destOrd="0" presId="urn:microsoft.com/office/officeart/2005/8/layout/hierarchy2"/>
    <dgm:cxn modelId="{7B4DA0C0-5F9D-4FB2-83BD-6FF7D5E33BD8}" type="presParOf" srcId="{864FCAF8-740C-4A39-9DAC-F50EAF0700FC}" destId="{5686EBD1-5F3B-419F-8340-DDB51B00F455}" srcOrd="5" destOrd="0" presId="urn:microsoft.com/office/officeart/2005/8/layout/hierarchy2"/>
    <dgm:cxn modelId="{29328B77-7CC9-4825-B280-E22A6F649333}" type="presParOf" srcId="{5686EBD1-5F3B-419F-8340-DDB51B00F455}" destId="{7D5F702A-4386-4922-9B69-22130B5006A1}" srcOrd="0" destOrd="0" presId="urn:microsoft.com/office/officeart/2005/8/layout/hierarchy2"/>
    <dgm:cxn modelId="{053450A3-55C6-45D2-AE4D-44A3E47D3C0E}" type="presParOf" srcId="{5686EBD1-5F3B-419F-8340-DDB51B00F455}" destId="{86A8590F-DC06-4389-8141-020AD4C5C5F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15E1624-24BA-438C-98D8-635B83B27E0C}" type="doc">
      <dgm:prSet loTypeId="urn:microsoft.com/office/officeart/2005/8/layout/hierarchy2" loCatId="hierarchy" qsTypeId="urn:microsoft.com/office/officeart/2005/8/quickstyle/simple5" qsCatId="simple" csTypeId="urn:microsoft.com/office/officeart/2005/8/colors/accent0_1" csCatId="mainScheme" phldr="1"/>
      <dgm:spPr/>
      <dgm:t>
        <a:bodyPr/>
        <a:lstStyle/>
        <a:p>
          <a:endParaRPr lang="fi-FI"/>
        </a:p>
      </dgm:t>
    </dgm:pt>
    <dgm:pt modelId="{8ADDEC1B-F4D5-4638-BB83-9B19654CB17A}">
      <dgm:prSet phldrT="[Text]"/>
      <dgm:spPr/>
      <dgm:t>
        <a:bodyPr/>
        <a:lstStyle/>
        <a:p>
          <a:r>
            <a:rPr lang="fi-FI" dirty="0" err="1"/>
            <a:t>Documentation</a:t>
          </a:r>
          <a:r>
            <a:rPr lang="fi-FI" dirty="0"/>
            <a:t> and metadata</a:t>
          </a:r>
        </a:p>
      </dgm:t>
    </dgm:pt>
    <dgm:pt modelId="{9F7ACBA4-4E40-4F22-ADE0-217C2882A6A8}" type="parTrans" cxnId="{7810D72D-0195-4BD3-AC32-9D7B6004A8D7}">
      <dgm:prSet/>
      <dgm:spPr/>
      <dgm:t>
        <a:bodyPr/>
        <a:lstStyle/>
        <a:p>
          <a:endParaRPr lang="fi-FI"/>
        </a:p>
      </dgm:t>
    </dgm:pt>
    <dgm:pt modelId="{5455F009-7CA8-4281-A458-4D2C69C4498A}" type="sibTrans" cxnId="{7810D72D-0195-4BD3-AC32-9D7B6004A8D7}">
      <dgm:prSet/>
      <dgm:spPr/>
      <dgm:t>
        <a:bodyPr/>
        <a:lstStyle/>
        <a:p>
          <a:endParaRPr lang="fi-FI"/>
        </a:p>
      </dgm:t>
    </dgm:pt>
    <dgm:pt modelId="{7E1BE531-1277-41EC-B430-849F21063E84}">
      <dgm:prSet/>
      <dgm:spPr/>
      <dgm:t>
        <a:bodyPr/>
        <a:lstStyle/>
        <a:p>
          <a:r>
            <a:rPr lang="en-US" dirty="0"/>
            <a:t>the topic and authors/creators of the data</a:t>
          </a:r>
          <a:endParaRPr lang="fi-FI" dirty="0"/>
        </a:p>
      </dgm:t>
    </dgm:pt>
    <dgm:pt modelId="{3E4402E8-7FBA-45A7-B501-868EDBADEEA6}" type="parTrans" cxnId="{BEA6B2AE-886A-44A8-9908-C1221E974C59}">
      <dgm:prSet/>
      <dgm:spPr/>
      <dgm:t>
        <a:bodyPr/>
        <a:lstStyle/>
        <a:p>
          <a:endParaRPr lang="fi-FI"/>
        </a:p>
      </dgm:t>
    </dgm:pt>
    <dgm:pt modelId="{4E1FE9B7-D6D5-4694-ABB3-7743F921EFBD}" type="sibTrans" cxnId="{BEA6B2AE-886A-44A8-9908-C1221E974C59}">
      <dgm:prSet/>
      <dgm:spPr/>
      <dgm:t>
        <a:bodyPr/>
        <a:lstStyle/>
        <a:p>
          <a:endParaRPr lang="fi-FI"/>
        </a:p>
      </dgm:t>
    </dgm:pt>
    <dgm:pt modelId="{B4B37519-B933-42E9-9B00-4D63078355F7}">
      <dgm:prSet/>
      <dgm:spPr/>
      <dgm:t>
        <a:bodyPr/>
        <a:lstStyle/>
        <a:p>
          <a:r>
            <a:rPr lang="en-US" dirty="0"/>
            <a:t>sampling and data collection methods</a:t>
          </a:r>
          <a:endParaRPr lang="fi-FI" dirty="0"/>
        </a:p>
      </dgm:t>
    </dgm:pt>
    <dgm:pt modelId="{2642EF48-7246-4AF9-8C87-595FC6CA1143}" type="parTrans" cxnId="{2899E48E-2132-4301-9D6B-D9907E8867C3}">
      <dgm:prSet/>
      <dgm:spPr/>
      <dgm:t>
        <a:bodyPr/>
        <a:lstStyle/>
        <a:p>
          <a:endParaRPr lang="fi-FI"/>
        </a:p>
      </dgm:t>
    </dgm:pt>
    <dgm:pt modelId="{A79F1AF4-F77F-420C-9FB8-B9D5CA15131E}" type="sibTrans" cxnId="{2899E48E-2132-4301-9D6B-D9907E8867C3}">
      <dgm:prSet/>
      <dgm:spPr/>
      <dgm:t>
        <a:bodyPr/>
        <a:lstStyle/>
        <a:p>
          <a:endParaRPr lang="fi-FI"/>
        </a:p>
      </dgm:t>
    </dgm:pt>
    <dgm:pt modelId="{202B1337-2F4A-4783-9A4F-8938961133E0}">
      <dgm:prSet/>
      <dgm:spPr/>
      <dgm:t>
        <a:bodyPr/>
        <a:lstStyle/>
        <a:p>
          <a:r>
            <a:rPr lang="en-US" dirty="0"/>
            <a:t>target population and geographic coverage of the data.</a:t>
          </a:r>
          <a:endParaRPr lang="fi-FI" dirty="0"/>
        </a:p>
      </dgm:t>
    </dgm:pt>
    <dgm:pt modelId="{6042D08F-1D8D-440D-92C9-93DCCBD402A7}" type="parTrans" cxnId="{0B5D42F7-7B69-43F7-8995-DCE6842738C4}">
      <dgm:prSet/>
      <dgm:spPr/>
      <dgm:t>
        <a:bodyPr/>
        <a:lstStyle/>
        <a:p>
          <a:endParaRPr lang="fi-FI"/>
        </a:p>
      </dgm:t>
    </dgm:pt>
    <dgm:pt modelId="{72440881-2AD8-4540-BDC0-F5A273022511}" type="sibTrans" cxnId="{0B5D42F7-7B69-43F7-8995-DCE6842738C4}">
      <dgm:prSet/>
      <dgm:spPr/>
      <dgm:t>
        <a:bodyPr/>
        <a:lstStyle/>
        <a:p>
          <a:endParaRPr lang="fi-FI"/>
        </a:p>
      </dgm:t>
    </dgm:pt>
    <dgm:pt modelId="{66769A28-6087-41B3-8986-496BFB54F51B}" type="pres">
      <dgm:prSet presAssocID="{615E1624-24BA-438C-98D8-635B83B27E0C}" presName="diagram" presStyleCnt="0">
        <dgm:presLayoutVars>
          <dgm:chPref val="1"/>
          <dgm:dir/>
          <dgm:animOne val="branch"/>
          <dgm:animLvl val="lvl"/>
          <dgm:resizeHandles val="exact"/>
        </dgm:presLayoutVars>
      </dgm:prSet>
      <dgm:spPr/>
      <dgm:t>
        <a:bodyPr/>
        <a:lstStyle/>
        <a:p>
          <a:endParaRPr lang="lt-LT"/>
        </a:p>
      </dgm:t>
    </dgm:pt>
    <dgm:pt modelId="{00C7AAF9-B745-4CAF-B83D-7AEB5954FC8F}" type="pres">
      <dgm:prSet presAssocID="{8ADDEC1B-F4D5-4638-BB83-9B19654CB17A}" presName="root1" presStyleCnt="0"/>
      <dgm:spPr/>
    </dgm:pt>
    <dgm:pt modelId="{7EBDB9B0-A8F6-4133-9C55-5C6F5ADDEA83}" type="pres">
      <dgm:prSet presAssocID="{8ADDEC1B-F4D5-4638-BB83-9B19654CB17A}" presName="LevelOneTextNode" presStyleLbl="node0" presStyleIdx="0" presStyleCnt="1" custScaleX="188382">
        <dgm:presLayoutVars>
          <dgm:chPref val="3"/>
        </dgm:presLayoutVars>
      </dgm:prSet>
      <dgm:spPr/>
      <dgm:t>
        <a:bodyPr/>
        <a:lstStyle/>
        <a:p>
          <a:endParaRPr lang="lt-LT"/>
        </a:p>
      </dgm:t>
    </dgm:pt>
    <dgm:pt modelId="{864FCAF8-740C-4A39-9DAC-F50EAF0700FC}" type="pres">
      <dgm:prSet presAssocID="{8ADDEC1B-F4D5-4638-BB83-9B19654CB17A}" presName="level2hierChild" presStyleCnt="0"/>
      <dgm:spPr/>
    </dgm:pt>
    <dgm:pt modelId="{95314C3D-D358-4A05-BEEC-1E33843F7553}" type="pres">
      <dgm:prSet presAssocID="{3E4402E8-7FBA-45A7-B501-868EDBADEEA6}" presName="conn2-1" presStyleLbl="parChTrans1D2" presStyleIdx="0" presStyleCnt="3"/>
      <dgm:spPr/>
      <dgm:t>
        <a:bodyPr/>
        <a:lstStyle/>
        <a:p>
          <a:endParaRPr lang="lt-LT"/>
        </a:p>
      </dgm:t>
    </dgm:pt>
    <dgm:pt modelId="{70BF3ACB-4D33-4856-9E96-8A6661CCB5C9}" type="pres">
      <dgm:prSet presAssocID="{3E4402E8-7FBA-45A7-B501-868EDBADEEA6}" presName="connTx" presStyleLbl="parChTrans1D2" presStyleIdx="0" presStyleCnt="3"/>
      <dgm:spPr/>
      <dgm:t>
        <a:bodyPr/>
        <a:lstStyle/>
        <a:p>
          <a:endParaRPr lang="lt-LT"/>
        </a:p>
      </dgm:t>
    </dgm:pt>
    <dgm:pt modelId="{D7EDDE9F-9A46-48BB-93BB-A22E5B288600}" type="pres">
      <dgm:prSet presAssocID="{7E1BE531-1277-41EC-B430-849F21063E84}" presName="root2" presStyleCnt="0"/>
      <dgm:spPr/>
    </dgm:pt>
    <dgm:pt modelId="{AC05E403-6AD4-4ABD-9250-C6AFD7A5BC33}" type="pres">
      <dgm:prSet presAssocID="{7E1BE531-1277-41EC-B430-849F21063E84}" presName="LevelTwoTextNode" presStyleLbl="node2" presStyleIdx="0" presStyleCnt="3">
        <dgm:presLayoutVars>
          <dgm:chPref val="3"/>
        </dgm:presLayoutVars>
      </dgm:prSet>
      <dgm:spPr/>
      <dgm:t>
        <a:bodyPr/>
        <a:lstStyle/>
        <a:p>
          <a:endParaRPr lang="lt-LT"/>
        </a:p>
      </dgm:t>
    </dgm:pt>
    <dgm:pt modelId="{9ECAD035-B731-46CB-9F44-DA4C135F44A2}" type="pres">
      <dgm:prSet presAssocID="{7E1BE531-1277-41EC-B430-849F21063E84}" presName="level3hierChild" presStyleCnt="0"/>
      <dgm:spPr/>
    </dgm:pt>
    <dgm:pt modelId="{717E6CFB-50AB-4334-8F60-7BD8202B56C2}" type="pres">
      <dgm:prSet presAssocID="{2642EF48-7246-4AF9-8C87-595FC6CA1143}" presName="conn2-1" presStyleLbl="parChTrans1D2" presStyleIdx="1" presStyleCnt="3"/>
      <dgm:spPr/>
      <dgm:t>
        <a:bodyPr/>
        <a:lstStyle/>
        <a:p>
          <a:endParaRPr lang="lt-LT"/>
        </a:p>
      </dgm:t>
    </dgm:pt>
    <dgm:pt modelId="{50047CB0-89CA-462E-9182-CA3F84C7984A}" type="pres">
      <dgm:prSet presAssocID="{2642EF48-7246-4AF9-8C87-595FC6CA1143}" presName="connTx" presStyleLbl="parChTrans1D2" presStyleIdx="1" presStyleCnt="3"/>
      <dgm:spPr/>
      <dgm:t>
        <a:bodyPr/>
        <a:lstStyle/>
        <a:p>
          <a:endParaRPr lang="lt-LT"/>
        </a:p>
      </dgm:t>
    </dgm:pt>
    <dgm:pt modelId="{6D51B6D1-79FD-40ED-9504-C2BD1AEADDC6}" type="pres">
      <dgm:prSet presAssocID="{B4B37519-B933-42E9-9B00-4D63078355F7}" presName="root2" presStyleCnt="0"/>
      <dgm:spPr/>
    </dgm:pt>
    <dgm:pt modelId="{DDC12ECC-6389-4AC3-B557-6D6F6AD74337}" type="pres">
      <dgm:prSet presAssocID="{B4B37519-B933-42E9-9B00-4D63078355F7}" presName="LevelTwoTextNode" presStyleLbl="node2" presStyleIdx="1" presStyleCnt="3">
        <dgm:presLayoutVars>
          <dgm:chPref val="3"/>
        </dgm:presLayoutVars>
      </dgm:prSet>
      <dgm:spPr/>
      <dgm:t>
        <a:bodyPr/>
        <a:lstStyle/>
        <a:p>
          <a:endParaRPr lang="lt-LT"/>
        </a:p>
      </dgm:t>
    </dgm:pt>
    <dgm:pt modelId="{293973E7-2966-4D3C-A70C-67C876F8944C}" type="pres">
      <dgm:prSet presAssocID="{B4B37519-B933-42E9-9B00-4D63078355F7}" presName="level3hierChild" presStyleCnt="0"/>
      <dgm:spPr/>
    </dgm:pt>
    <dgm:pt modelId="{EAA12000-1357-4D17-9875-B5E17C2B21CE}" type="pres">
      <dgm:prSet presAssocID="{6042D08F-1D8D-440D-92C9-93DCCBD402A7}" presName="conn2-1" presStyleLbl="parChTrans1D2" presStyleIdx="2" presStyleCnt="3"/>
      <dgm:spPr/>
      <dgm:t>
        <a:bodyPr/>
        <a:lstStyle/>
        <a:p>
          <a:endParaRPr lang="lt-LT"/>
        </a:p>
      </dgm:t>
    </dgm:pt>
    <dgm:pt modelId="{F13D306E-7794-420A-B9FC-8B87EF415DA6}" type="pres">
      <dgm:prSet presAssocID="{6042D08F-1D8D-440D-92C9-93DCCBD402A7}" presName="connTx" presStyleLbl="parChTrans1D2" presStyleIdx="2" presStyleCnt="3"/>
      <dgm:spPr/>
      <dgm:t>
        <a:bodyPr/>
        <a:lstStyle/>
        <a:p>
          <a:endParaRPr lang="lt-LT"/>
        </a:p>
      </dgm:t>
    </dgm:pt>
    <dgm:pt modelId="{5686EBD1-5F3B-419F-8340-DDB51B00F455}" type="pres">
      <dgm:prSet presAssocID="{202B1337-2F4A-4783-9A4F-8938961133E0}" presName="root2" presStyleCnt="0"/>
      <dgm:spPr/>
    </dgm:pt>
    <dgm:pt modelId="{7D5F702A-4386-4922-9B69-22130B5006A1}" type="pres">
      <dgm:prSet presAssocID="{202B1337-2F4A-4783-9A4F-8938961133E0}" presName="LevelTwoTextNode" presStyleLbl="node2" presStyleIdx="2" presStyleCnt="3">
        <dgm:presLayoutVars>
          <dgm:chPref val="3"/>
        </dgm:presLayoutVars>
      </dgm:prSet>
      <dgm:spPr/>
      <dgm:t>
        <a:bodyPr/>
        <a:lstStyle/>
        <a:p>
          <a:endParaRPr lang="lt-LT"/>
        </a:p>
      </dgm:t>
    </dgm:pt>
    <dgm:pt modelId="{86A8590F-DC06-4389-8141-020AD4C5C5F5}" type="pres">
      <dgm:prSet presAssocID="{202B1337-2F4A-4783-9A4F-8938961133E0}" presName="level3hierChild" presStyleCnt="0"/>
      <dgm:spPr/>
    </dgm:pt>
  </dgm:ptLst>
  <dgm:cxnLst>
    <dgm:cxn modelId="{5CFC4151-43F3-4C1E-88C2-08DE47319C3A}" type="presOf" srcId="{2642EF48-7246-4AF9-8C87-595FC6CA1143}" destId="{717E6CFB-50AB-4334-8F60-7BD8202B56C2}" srcOrd="0" destOrd="0" presId="urn:microsoft.com/office/officeart/2005/8/layout/hierarchy2"/>
    <dgm:cxn modelId="{7810D72D-0195-4BD3-AC32-9D7B6004A8D7}" srcId="{615E1624-24BA-438C-98D8-635B83B27E0C}" destId="{8ADDEC1B-F4D5-4638-BB83-9B19654CB17A}" srcOrd="0" destOrd="0" parTransId="{9F7ACBA4-4E40-4F22-ADE0-217C2882A6A8}" sibTransId="{5455F009-7CA8-4281-A458-4D2C69C4498A}"/>
    <dgm:cxn modelId="{26679DD7-E124-4536-BD21-D859FC225718}" type="presOf" srcId="{B4B37519-B933-42E9-9B00-4D63078355F7}" destId="{DDC12ECC-6389-4AC3-B557-6D6F6AD74337}" srcOrd="0" destOrd="0" presId="urn:microsoft.com/office/officeart/2005/8/layout/hierarchy2"/>
    <dgm:cxn modelId="{0B5D42F7-7B69-43F7-8995-DCE6842738C4}" srcId="{8ADDEC1B-F4D5-4638-BB83-9B19654CB17A}" destId="{202B1337-2F4A-4783-9A4F-8938961133E0}" srcOrd="2" destOrd="0" parTransId="{6042D08F-1D8D-440D-92C9-93DCCBD402A7}" sibTransId="{72440881-2AD8-4540-BDC0-F5A273022511}"/>
    <dgm:cxn modelId="{88975FAC-A573-4A11-BB6C-B2C028844EA7}" type="presOf" srcId="{6042D08F-1D8D-440D-92C9-93DCCBD402A7}" destId="{F13D306E-7794-420A-B9FC-8B87EF415DA6}" srcOrd="1" destOrd="0" presId="urn:microsoft.com/office/officeart/2005/8/layout/hierarchy2"/>
    <dgm:cxn modelId="{A3DA953E-09B1-4E31-BE79-67D9D8A06408}" type="presOf" srcId="{3E4402E8-7FBA-45A7-B501-868EDBADEEA6}" destId="{70BF3ACB-4D33-4856-9E96-8A6661CCB5C9}" srcOrd="1" destOrd="0" presId="urn:microsoft.com/office/officeart/2005/8/layout/hierarchy2"/>
    <dgm:cxn modelId="{2899E48E-2132-4301-9D6B-D9907E8867C3}" srcId="{8ADDEC1B-F4D5-4638-BB83-9B19654CB17A}" destId="{B4B37519-B933-42E9-9B00-4D63078355F7}" srcOrd="1" destOrd="0" parTransId="{2642EF48-7246-4AF9-8C87-595FC6CA1143}" sibTransId="{A79F1AF4-F77F-420C-9FB8-B9D5CA15131E}"/>
    <dgm:cxn modelId="{AA80D6B8-E169-4D77-9F1F-E6B57FFFCFC3}" type="presOf" srcId="{6042D08F-1D8D-440D-92C9-93DCCBD402A7}" destId="{EAA12000-1357-4D17-9875-B5E17C2B21CE}" srcOrd="0" destOrd="0" presId="urn:microsoft.com/office/officeart/2005/8/layout/hierarchy2"/>
    <dgm:cxn modelId="{87284998-D809-4F04-AD41-CB8F43F8B2F4}" type="presOf" srcId="{8ADDEC1B-F4D5-4638-BB83-9B19654CB17A}" destId="{7EBDB9B0-A8F6-4133-9C55-5C6F5ADDEA83}" srcOrd="0" destOrd="0" presId="urn:microsoft.com/office/officeart/2005/8/layout/hierarchy2"/>
    <dgm:cxn modelId="{5874767B-85FC-48B7-BCA9-53B852667007}" type="presOf" srcId="{7E1BE531-1277-41EC-B430-849F21063E84}" destId="{AC05E403-6AD4-4ABD-9250-C6AFD7A5BC33}" srcOrd="0" destOrd="0" presId="urn:microsoft.com/office/officeart/2005/8/layout/hierarchy2"/>
    <dgm:cxn modelId="{6556D619-5E1C-429B-BBB9-9F9359A50ED6}" type="presOf" srcId="{2642EF48-7246-4AF9-8C87-595FC6CA1143}" destId="{50047CB0-89CA-462E-9182-CA3F84C7984A}" srcOrd="1" destOrd="0" presId="urn:microsoft.com/office/officeart/2005/8/layout/hierarchy2"/>
    <dgm:cxn modelId="{6E6AE504-2012-4E13-A9A6-104E7680FC65}" type="presOf" srcId="{3E4402E8-7FBA-45A7-B501-868EDBADEEA6}" destId="{95314C3D-D358-4A05-BEEC-1E33843F7553}" srcOrd="0" destOrd="0" presId="urn:microsoft.com/office/officeart/2005/8/layout/hierarchy2"/>
    <dgm:cxn modelId="{BEA6B2AE-886A-44A8-9908-C1221E974C59}" srcId="{8ADDEC1B-F4D5-4638-BB83-9B19654CB17A}" destId="{7E1BE531-1277-41EC-B430-849F21063E84}" srcOrd="0" destOrd="0" parTransId="{3E4402E8-7FBA-45A7-B501-868EDBADEEA6}" sibTransId="{4E1FE9B7-D6D5-4694-ABB3-7743F921EFBD}"/>
    <dgm:cxn modelId="{FEA65DAF-B6A3-426A-B257-BB3597077E89}" type="presOf" srcId="{615E1624-24BA-438C-98D8-635B83B27E0C}" destId="{66769A28-6087-41B3-8986-496BFB54F51B}" srcOrd="0" destOrd="0" presId="urn:microsoft.com/office/officeart/2005/8/layout/hierarchy2"/>
    <dgm:cxn modelId="{4E8430E9-98F4-4ECF-AF9D-61535A565290}" type="presOf" srcId="{202B1337-2F4A-4783-9A4F-8938961133E0}" destId="{7D5F702A-4386-4922-9B69-22130B5006A1}" srcOrd="0" destOrd="0" presId="urn:microsoft.com/office/officeart/2005/8/layout/hierarchy2"/>
    <dgm:cxn modelId="{B0316B0E-BC6B-4B9B-873E-97D49AA6F368}" type="presParOf" srcId="{66769A28-6087-41B3-8986-496BFB54F51B}" destId="{00C7AAF9-B745-4CAF-B83D-7AEB5954FC8F}" srcOrd="0" destOrd="0" presId="urn:microsoft.com/office/officeart/2005/8/layout/hierarchy2"/>
    <dgm:cxn modelId="{E9EA0595-60A9-4378-A3DB-36ACDFE09958}" type="presParOf" srcId="{00C7AAF9-B745-4CAF-B83D-7AEB5954FC8F}" destId="{7EBDB9B0-A8F6-4133-9C55-5C6F5ADDEA83}" srcOrd="0" destOrd="0" presId="urn:microsoft.com/office/officeart/2005/8/layout/hierarchy2"/>
    <dgm:cxn modelId="{601128A9-B871-4296-BB83-772302F0FE49}" type="presParOf" srcId="{00C7AAF9-B745-4CAF-B83D-7AEB5954FC8F}" destId="{864FCAF8-740C-4A39-9DAC-F50EAF0700FC}" srcOrd="1" destOrd="0" presId="urn:microsoft.com/office/officeart/2005/8/layout/hierarchy2"/>
    <dgm:cxn modelId="{5D08FB7F-5B27-467E-9FCA-EBDABFE5A8FC}" type="presParOf" srcId="{864FCAF8-740C-4A39-9DAC-F50EAF0700FC}" destId="{95314C3D-D358-4A05-BEEC-1E33843F7553}" srcOrd="0" destOrd="0" presId="urn:microsoft.com/office/officeart/2005/8/layout/hierarchy2"/>
    <dgm:cxn modelId="{BF9FCA03-0CC5-4534-A8AA-467DF7CF05C3}" type="presParOf" srcId="{95314C3D-D358-4A05-BEEC-1E33843F7553}" destId="{70BF3ACB-4D33-4856-9E96-8A6661CCB5C9}" srcOrd="0" destOrd="0" presId="urn:microsoft.com/office/officeart/2005/8/layout/hierarchy2"/>
    <dgm:cxn modelId="{805EB042-6B83-4EDF-BB6A-6415C1BC3D7B}" type="presParOf" srcId="{864FCAF8-740C-4A39-9DAC-F50EAF0700FC}" destId="{D7EDDE9F-9A46-48BB-93BB-A22E5B288600}" srcOrd="1" destOrd="0" presId="urn:microsoft.com/office/officeart/2005/8/layout/hierarchy2"/>
    <dgm:cxn modelId="{BDBD576D-58B0-4939-BDE4-15A0DFB2A96A}" type="presParOf" srcId="{D7EDDE9F-9A46-48BB-93BB-A22E5B288600}" destId="{AC05E403-6AD4-4ABD-9250-C6AFD7A5BC33}" srcOrd="0" destOrd="0" presId="urn:microsoft.com/office/officeart/2005/8/layout/hierarchy2"/>
    <dgm:cxn modelId="{3E0138E1-BB52-4CC5-BB32-CA8E35B3902F}" type="presParOf" srcId="{D7EDDE9F-9A46-48BB-93BB-A22E5B288600}" destId="{9ECAD035-B731-46CB-9F44-DA4C135F44A2}" srcOrd="1" destOrd="0" presId="urn:microsoft.com/office/officeart/2005/8/layout/hierarchy2"/>
    <dgm:cxn modelId="{715B24FD-EE8E-47A8-B409-404AD9E97174}" type="presParOf" srcId="{864FCAF8-740C-4A39-9DAC-F50EAF0700FC}" destId="{717E6CFB-50AB-4334-8F60-7BD8202B56C2}" srcOrd="2" destOrd="0" presId="urn:microsoft.com/office/officeart/2005/8/layout/hierarchy2"/>
    <dgm:cxn modelId="{82C560B9-AAF0-4C8D-8DE5-90595B55F45E}" type="presParOf" srcId="{717E6CFB-50AB-4334-8F60-7BD8202B56C2}" destId="{50047CB0-89CA-462E-9182-CA3F84C7984A}" srcOrd="0" destOrd="0" presId="urn:microsoft.com/office/officeart/2005/8/layout/hierarchy2"/>
    <dgm:cxn modelId="{579CD666-0FCB-4EDC-8CBB-12CD59557F29}" type="presParOf" srcId="{864FCAF8-740C-4A39-9DAC-F50EAF0700FC}" destId="{6D51B6D1-79FD-40ED-9504-C2BD1AEADDC6}" srcOrd="3" destOrd="0" presId="urn:microsoft.com/office/officeart/2005/8/layout/hierarchy2"/>
    <dgm:cxn modelId="{4CCDF213-7A1E-4B32-A3DB-131D020C7754}" type="presParOf" srcId="{6D51B6D1-79FD-40ED-9504-C2BD1AEADDC6}" destId="{DDC12ECC-6389-4AC3-B557-6D6F6AD74337}" srcOrd="0" destOrd="0" presId="urn:microsoft.com/office/officeart/2005/8/layout/hierarchy2"/>
    <dgm:cxn modelId="{D7702982-06B3-4053-AB08-3D32B2B4EA88}" type="presParOf" srcId="{6D51B6D1-79FD-40ED-9504-C2BD1AEADDC6}" destId="{293973E7-2966-4D3C-A70C-67C876F8944C}" srcOrd="1" destOrd="0" presId="urn:microsoft.com/office/officeart/2005/8/layout/hierarchy2"/>
    <dgm:cxn modelId="{61A265BB-CAE8-43CF-8DDB-B8947AE642F2}" type="presParOf" srcId="{864FCAF8-740C-4A39-9DAC-F50EAF0700FC}" destId="{EAA12000-1357-4D17-9875-B5E17C2B21CE}" srcOrd="4" destOrd="0" presId="urn:microsoft.com/office/officeart/2005/8/layout/hierarchy2"/>
    <dgm:cxn modelId="{5E775042-66CA-469F-9D59-23EBF52ED2E3}" type="presParOf" srcId="{EAA12000-1357-4D17-9875-B5E17C2B21CE}" destId="{F13D306E-7794-420A-B9FC-8B87EF415DA6}" srcOrd="0" destOrd="0" presId="urn:microsoft.com/office/officeart/2005/8/layout/hierarchy2"/>
    <dgm:cxn modelId="{7B4DA0C0-5F9D-4FB2-83BD-6FF7D5E33BD8}" type="presParOf" srcId="{864FCAF8-740C-4A39-9DAC-F50EAF0700FC}" destId="{5686EBD1-5F3B-419F-8340-DDB51B00F455}" srcOrd="5" destOrd="0" presId="urn:microsoft.com/office/officeart/2005/8/layout/hierarchy2"/>
    <dgm:cxn modelId="{29328B77-7CC9-4825-B280-E22A6F649333}" type="presParOf" srcId="{5686EBD1-5F3B-419F-8340-DDB51B00F455}" destId="{7D5F702A-4386-4922-9B69-22130B5006A1}" srcOrd="0" destOrd="0" presId="urn:microsoft.com/office/officeart/2005/8/layout/hierarchy2"/>
    <dgm:cxn modelId="{053450A3-55C6-45D2-AE4D-44A3E47D3C0E}" type="presParOf" srcId="{5686EBD1-5F3B-419F-8340-DDB51B00F455}" destId="{86A8590F-DC06-4389-8141-020AD4C5C5F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ECB61F-65EB-4F47-8938-40F3DD76ABB8}">
      <dsp:nvSpPr>
        <dsp:cNvPr id="0" name=""/>
        <dsp:cNvSpPr/>
      </dsp:nvSpPr>
      <dsp:spPr>
        <a:xfrm rot="10800000">
          <a:off x="2140124" y="2505"/>
          <a:ext cx="7723508" cy="778917"/>
        </a:xfrm>
        <a:prstGeom prst="homePlate">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343481" tIns="102870" rIns="192024" bIns="102870" numCol="1" spcCol="1270" anchor="ctr" anchorCtr="0">
          <a:noAutofit/>
        </a:bodyPr>
        <a:lstStyle/>
        <a:p>
          <a:pPr lvl="0" algn="ctr" defTabSz="1200150">
            <a:lnSpc>
              <a:spcPct val="90000"/>
            </a:lnSpc>
            <a:spcBef>
              <a:spcPct val="0"/>
            </a:spcBef>
            <a:spcAft>
              <a:spcPct val="35000"/>
            </a:spcAft>
          </a:pPr>
          <a:r>
            <a:rPr lang="fi-FI" sz="2700" b="1" kern="1200" dirty="0"/>
            <a:t>Data, </a:t>
          </a:r>
          <a:r>
            <a:rPr lang="fi-FI" sz="2700" b="1" kern="1200" dirty="0" err="1"/>
            <a:t>rights</a:t>
          </a:r>
          <a:r>
            <a:rPr lang="fi-FI" sz="2700" b="1" kern="1200" dirty="0"/>
            <a:t> </a:t>
          </a:r>
        </a:p>
      </dsp:txBody>
      <dsp:txXfrm rot="10800000">
        <a:off x="2334853" y="2505"/>
        <a:ext cx="7528779" cy="778917"/>
      </dsp:txXfrm>
    </dsp:sp>
    <dsp:sp modelId="{634EC051-BFD7-43D1-9F2F-38F2288ED8DB}">
      <dsp:nvSpPr>
        <dsp:cNvPr id="0" name=""/>
        <dsp:cNvSpPr/>
      </dsp:nvSpPr>
      <dsp:spPr>
        <a:xfrm>
          <a:off x="1750665" y="2505"/>
          <a:ext cx="778917" cy="778917"/>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1">
          <a:scrgbClr r="0" g="0" b="0"/>
        </a:fillRef>
        <a:effectRef idx="3">
          <a:scrgbClr r="0" g="0" b="0"/>
        </a:effectRef>
        <a:fontRef idx="minor"/>
      </dsp:style>
    </dsp:sp>
    <dsp:sp modelId="{B539A06A-EAB9-4A3E-A7CF-F0C9075764E9}">
      <dsp:nvSpPr>
        <dsp:cNvPr id="0" name=""/>
        <dsp:cNvSpPr/>
      </dsp:nvSpPr>
      <dsp:spPr>
        <a:xfrm rot="10800000">
          <a:off x="2140124" y="1013935"/>
          <a:ext cx="7723508" cy="778917"/>
        </a:xfrm>
        <a:prstGeom prst="homePlate">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343481" tIns="102870" rIns="192024" bIns="102870" numCol="1" spcCol="1270" anchor="ctr" anchorCtr="0">
          <a:noAutofit/>
        </a:bodyPr>
        <a:lstStyle/>
        <a:p>
          <a:pPr lvl="0" algn="ctr" defTabSz="1200150">
            <a:lnSpc>
              <a:spcPct val="90000"/>
            </a:lnSpc>
            <a:spcBef>
              <a:spcPct val="0"/>
            </a:spcBef>
            <a:spcAft>
              <a:spcPct val="35000"/>
            </a:spcAft>
          </a:pPr>
          <a:r>
            <a:rPr lang="fi-FI" sz="2700" b="1" kern="1200" dirty="0" err="1"/>
            <a:t>Confidentiality</a:t>
          </a:r>
          <a:r>
            <a:rPr lang="fi-FI" sz="2700" b="1" kern="1200" dirty="0"/>
            <a:t> and data </a:t>
          </a:r>
          <a:r>
            <a:rPr lang="fi-FI" sz="2700" b="1" kern="1200" dirty="0" err="1"/>
            <a:t>security</a:t>
          </a:r>
          <a:endParaRPr lang="fi-FI" sz="2700" b="1" kern="1200" dirty="0"/>
        </a:p>
      </dsp:txBody>
      <dsp:txXfrm rot="10800000">
        <a:off x="2334853" y="1013935"/>
        <a:ext cx="7528779" cy="778917"/>
      </dsp:txXfrm>
    </dsp:sp>
    <dsp:sp modelId="{001A18D3-F94E-4385-A8DD-7A97AA068510}">
      <dsp:nvSpPr>
        <dsp:cNvPr id="0" name=""/>
        <dsp:cNvSpPr/>
      </dsp:nvSpPr>
      <dsp:spPr>
        <a:xfrm>
          <a:off x="1750665" y="1013935"/>
          <a:ext cx="778917" cy="778917"/>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1">
          <a:scrgbClr r="0" g="0" b="0"/>
        </a:fillRef>
        <a:effectRef idx="3">
          <a:scrgbClr r="0" g="0" b="0"/>
        </a:effectRef>
        <a:fontRef idx="minor"/>
      </dsp:style>
    </dsp:sp>
    <dsp:sp modelId="{C8F391F2-8093-49BB-AA4F-04EFF80717FC}">
      <dsp:nvSpPr>
        <dsp:cNvPr id="0" name=""/>
        <dsp:cNvSpPr/>
      </dsp:nvSpPr>
      <dsp:spPr>
        <a:xfrm rot="10800000">
          <a:off x="2140124" y="2025366"/>
          <a:ext cx="7723508" cy="778917"/>
        </a:xfrm>
        <a:prstGeom prst="homePlate">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343481" tIns="102870" rIns="192024" bIns="102870" numCol="1" spcCol="1270" anchor="ctr" anchorCtr="0">
          <a:noAutofit/>
        </a:bodyPr>
        <a:lstStyle/>
        <a:p>
          <a:pPr lvl="0" algn="ctr" defTabSz="1200150">
            <a:lnSpc>
              <a:spcPct val="90000"/>
            </a:lnSpc>
            <a:spcBef>
              <a:spcPct val="0"/>
            </a:spcBef>
            <a:spcAft>
              <a:spcPct val="35000"/>
            </a:spcAft>
          </a:pPr>
          <a:r>
            <a:rPr lang="fi-FI" sz="2700" b="1" kern="1200"/>
            <a:t>File formats and programs</a:t>
          </a:r>
          <a:endParaRPr lang="fi-FI" sz="2700" b="1" kern="1200" dirty="0"/>
        </a:p>
      </dsp:txBody>
      <dsp:txXfrm rot="10800000">
        <a:off x="2334853" y="2025366"/>
        <a:ext cx="7528779" cy="778917"/>
      </dsp:txXfrm>
    </dsp:sp>
    <dsp:sp modelId="{43049D8F-AD96-48B3-83CC-FBBD95D6F1B0}">
      <dsp:nvSpPr>
        <dsp:cNvPr id="0" name=""/>
        <dsp:cNvSpPr/>
      </dsp:nvSpPr>
      <dsp:spPr>
        <a:xfrm>
          <a:off x="1750665" y="2025366"/>
          <a:ext cx="778917" cy="778917"/>
        </a:xfrm>
        <a:prstGeom prst="ellipse">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rcRect/>
          <a:stretch>
            <a:fillRect/>
          </a:stretch>
        </a:blip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1">
          <a:scrgbClr r="0" g="0" b="0"/>
        </a:fillRef>
        <a:effectRef idx="3">
          <a:scrgbClr r="0" g="0" b="0"/>
        </a:effectRef>
        <a:fontRef idx="minor"/>
      </dsp:style>
    </dsp:sp>
    <dsp:sp modelId="{8E3012B6-6E6E-4951-8918-01C0BD5676EB}">
      <dsp:nvSpPr>
        <dsp:cNvPr id="0" name=""/>
        <dsp:cNvSpPr/>
      </dsp:nvSpPr>
      <dsp:spPr>
        <a:xfrm rot="10800000">
          <a:off x="2140124" y="3036797"/>
          <a:ext cx="7723508" cy="778917"/>
        </a:xfrm>
        <a:prstGeom prst="homePlate">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343481" tIns="102870" rIns="192024" bIns="102870" numCol="1" spcCol="1270" anchor="ctr" anchorCtr="0">
          <a:noAutofit/>
        </a:bodyPr>
        <a:lstStyle/>
        <a:p>
          <a:pPr lvl="0" algn="ctr" defTabSz="1200150">
            <a:lnSpc>
              <a:spcPct val="90000"/>
            </a:lnSpc>
            <a:spcBef>
              <a:spcPct val="0"/>
            </a:spcBef>
            <a:spcAft>
              <a:spcPct val="35000"/>
            </a:spcAft>
          </a:pPr>
          <a:r>
            <a:rPr lang="fi-FI" sz="2700" b="1" kern="1200" dirty="0" err="1"/>
            <a:t>Documentation</a:t>
          </a:r>
          <a:r>
            <a:rPr lang="fi-FI" sz="2700" b="1" kern="1200" dirty="0"/>
            <a:t> on data </a:t>
          </a:r>
          <a:r>
            <a:rPr lang="fi-FI" sz="2700" b="1" kern="1200" dirty="0" err="1"/>
            <a:t>processing</a:t>
          </a:r>
          <a:r>
            <a:rPr lang="fi-FI" sz="2700" b="1" kern="1200" dirty="0"/>
            <a:t> and </a:t>
          </a:r>
          <a:r>
            <a:rPr lang="fi-FI" sz="2700" b="1" kern="1200" dirty="0" err="1"/>
            <a:t>content</a:t>
          </a:r>
          <a:endParaRPr lang="fi-FI" sz="2700" b="1" kern="1200" dirty="0"/>
        </a:p>
      </dsp:txBody>
      <dsp:txXfrm rot="10800000">
        <a:off x="2334853" y="3036797"/>
        <a:ext cx="7528779" cy="778917"/>
      </dsp:txXfrm>
    </dsp:sp>
    <dsp:sp modelId="{854B17D5-C918-4C43-A634-608D9CF60634}">
      <dsp:nvSpPr>
        <dsp:cNvPr id="0" name=""/>
        <dsp:cNvSpPr/>
      </dsp:nvSpPr>
      <dsp:spPr>
        <a:xfrm>
          <a:off x="1750665" y="3036797"/>
          <a:ext cx="778917" cy="778917"/>
        </a:xfrm>
        <a:prstGeom prst="ellipse">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rcRect/>
          <a:stretch>
            <a:fillRect/>
          </a:stretch>
        </a:blip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1">
          <a:scrgbClr r="0" g="0" b="0"/>
        </a:fillRef>
        <a:effectRef idx="3">
          <a:scrgbClr r="0" g="0" b="0"/>
        </a:effectRef>
        <a:fontRef idx="minor"/>
      </dsp:style>
    </dsp:sp>
    <dsp:sp modelId="{A0C73A28-6626-400D-80FE-632431AC976C}">
      <dsp:nvSpPr>
        <dsp:cNvPr id="0" name=""/>
        <dsp:cNvSpPr/>
      </dsp:nvSpPr>
      <dsp:spPr>
        <a:xfrm rot="10800000">
          <a:off x="2140124" y="4048227"/>
          <a:ext cx="7723508" cy="778917"/>
        </a:xfrm>
        <a:prstGeom prst="homePlate">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txBody>
        <a:bodyPr spcFirstLastPara="0" vert="horz" wrap="square" lIns="343481" tIns="102870" rIns="192024" bIns="102870" numCol="1" spcCol="1270" anchor="ctr" anchorCtr="0">
          <a:noAutofit/>
        </a:bodyPr>
        <a:lstStyle/>
        <a:p>
          <a:pPr lvl="0" algn="ctr" defTabSz="1200150">
            <a:lnSpc>
              <a:spcPct val="90000"/>
            </a:lnSpc>
            <a:spcBef>
              <a:spcPct val="0"/>
            </a:spcBef>
            <a:spcAft>
              <a:spcPct val="35000"/>
            </a:spcAft>
          </a:pPr>
          <a:r>
            <a:rPr lang="fi-FI" sz="2700" b="1" kern="1200" dirty="0"/>
            <a:t>Life </a:t>
          </a:r>
          <a:r>
            <a:rPr lang="fi-FI" sz="2700" b="1" kern="1200" dirty="0" err="1"/>
            <a:t>cycle</a:t>
          </a:r>
          <a:r>
            <a:rPr lang="fi-FI" sz="2700" b="1" kern="1200" dirty="0"/>
            <a:t>, </a:t>
          </a:r>
          <a:r>
            <a:rPr lang="fi-FI" sz="2700" b="1" kern="1200" dirty="0" err="1"/>
            <a:t>examples</a:t>
          </a:r>
          <a:r>
            <a:rPr lang="fi-FI" sz="2700" b="1" kern="1200" dirty="0"/>
            <a:t> of DMP</a:t>
          </a:r>
        </a:p>
      </dsp:txBody>
      <dsp:txXfrm rot="10800000">
        <a:off x="2334853" y="4048227"/>
        <a:ext cx="7528779" cy="778917"/>
      </dsp:txXfrm>
    </dsp:sp>
    <dsp:sp modelId="{CEBCC6B7-D719-4CBD-A6BC-4E6474777CA4}">
      <dsp:nvSpPr>
        <dsp:cNvPr id="0" name=""/>
        <dsp:cNvSpPr/>
      </dsp:nvSpPr>
      <dsp:spPr>
        <a:xfrm>
          <a:off x="1750665" y="4048227"/>
          <a:ext cx="778917" cy="778917"/>
        </a:xfrm>
        <a:prstGeom prst="ellipse">
          <a:avLst/>
        </a:prstGeom>
        <a:blipFill>
          <a:blip xmlns:r="http://schemas.openxmlformats.org/officeDocument/2006/relationships" r:embed="rId9" cstate="print">
            <a:extLst>
              <a:ext uri="{28A0092B-C50C-407E-A947-70E740481C1C}">
                <a14:useLocalDpi xmlns:a14="http://schemas.microsoft.com/office/drawing/2010/main" val="0"/>
              </a:ext>
              <a:ext uri="{96DAC541-7B7A-43D3-8B79-37D633B846F1}">
                <asvg:svgBlip xmlns:asvg="http://schemas.microsoft.com/office/drawing/2016/SVG/main" xmlns="" r:embed="rId10"/>
              </a:ext>
            </a:extLst>
          </a:blip>
          <a:srcRect/>
          <a:stretch>
            <a:fillRect/>
          </a:stretch>
        </a:blip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1">
          <a:scrgbClr r="0" g="0" b="0"/>
        </a:fillRef>
        <a:effectRef idx="3">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7B3CE5-5C24-4E8A-8170-EC4124FC6C9D}">
      <dsp:nvSpPr>
        <dsp:cNvPr id="0" name=""/>
        <dsp:cNvSpPr/>
      </dsp:nvSpPr>
      <dsp:spPr>
        <a:xfrm rot="10800000">
          <a:off x="1842343" y="353"/>
          <a:ext cx="6036437" cy="1287551"/>
        </a:xfrm>
        <a:prstGeom prst="homePlate">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67775" tIns="114300" rIns="213360" bIns="114300" numCol="1" spcCol="1270" anchor="ctr" anchorCtr="0">
          <a:noAutofit/>
        </a:bodyPr>
        <a:lstStyle/>
        <a:p>
          <a:pPr lvl="0" algn="ctr" defTabSz="1333500">
            <a:lnSpc>
              <a:spcPct val="90000"/>
            </a:lnSpc>
            <a:spcBef>
              <a:spcPct val="0"/>
            </a:spcBef>
            <a:spcAft>
              <a:spcPct val="35000"/>
            </a:spcAft>
          </a:pPr>
          <a:r>
            <a:rPr lang="en-US" sz="3000" kern="1200" dirty="0"/>
            <a:t>to guarantee the quality and validity of research data </a:t>
          </a:r>
          <a:endParaRPr lang="fi-FI" sz="3000" kern="1200" dirty="0"/>
        </a:p>
      </dsp:txBody>
      <dsp:txXfrm rot="10800000">
        <a:off x="2164231" y="353"/>
        <a:ext cx="5714549" cy="1287551"/>
      </dsp:txXfrm>
    </dsp:sp>
    <dsp:sp modelId="{8A79CBF4-F578-4253-AFBE-984FD44FD31A}">
      <dsp:nvSpPr>
        <dsp:cNvPr id="0" name=""/>
        <dsp:cNvSpPr/>
      </dsp:nvSpPr>
      <dsp:spPr>
        <a:xfrm>
          <a:off x="1198568" y="353"/>
          <a:ext cx="1287551" cy="1287551"/>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a:noFill/>
        </a:ln>
        <a:effectLst>
          <a:outerShdw blurRad="38100" dist="25400" dir="2700000" algn="br" rotWithShape="0">
            <a:srgbClr val="000000">
              <a:alpha val="60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AF17AACF-C8B1-41F9-A0F7-DA80668ED1F1}">
      <dsp:nvSpPr>
        <dsp:cNvPr id="0" name=""/>
        <dsp:cNvSpPr/>
      </dsp:nvSpPr>
      <dsp:spPr>
        <a:xfrm rot="10800000">
          <a:off x="1842343" y="1609793"/>
          <a:ext cx="6036437" cy="1287551"/>
        </a:xfrm>
        <a:prstGeom prst="homePlate">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67775" tIns="114300" rIns="213360" bIns="114300" numCol="1" spcCol="1270" anchor="ctr" anchorCtr="0">
          <a:noAutofit/>
        </a:bodyPr>
        <a:lstStyle/>
        <a:p>
          <a:pPr lvl="0" algn="ctr" defTabSz="1333500">
            <a:lnSpc>
              <a:spcPct val="90000"/>
            </a:lnSpc>
            <a:spcBef>
              <a:spcPct val="0"/>
            </a:spcBef>
            <a:spcAft>
              <a:spcPct val="35000"/>
            </a:spcAft>
          </a:pPr>
          <a:r>
            <a:rPr lang="en-US" sz="3000" kern="1200" dirty="0"/>
            <a:t>to guarantee that research data will be further used effectively</a:t>
          </a:r>
          <a:endParaRPr lang="fi-FI" sz="3000" kern="1200" dirty="0"/>
        </a:p>
      </dsp:txBody>
      <dsp:txXfrm rot="10800000">
        <a:off x="2164231" y="1609793"/>
        <a:ext cx="5714549" cy="1287551"/>
      </dsp:txXfrm>
    </dsp:sp>
    <dsp:sp modelId="{D501013A-63A5-4777-838B-FD8A0C435E7E}">
      <dsp:nvSpPr>
        <dsp:cNvPr id="0" name=""/>
        <dsp:cNvSpPr/>
      </dsp:nvSpPr>
      <dsp:spPr>
        <a:xfrm>
          <a:off x="1198568" y="1609793"/>
          <a:ext cx="1287551" cy="1287551"/>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a:noFill/>
        </a:ln>
        <a:effectLst>
          <a:outerShdw blurRad="38100" dist="25400" dir="2700000" algn="br" rotWithShape="0">
            <a:srgbClr val="000000">
              <a:alpha val="60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7B3CE5-5C24-4E8A-8170-EC4124FC6C9D}">
      <dsp:nvSpPr>
        <dsp:cNvPr id="0" name=""/>
        <dsp:cNvSpPr/>
      </dsp:nvSpPr>
      <dsp:spPr>
        <a:xfrm rot="10800000">
          <a:off x="1894575" y="597"/>
          <a:ext cx="6649918" cy="878382"/>
        </a:xfrm>
        <a:prstGeom prst="homePlate">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7342" tIns="83820" rIns="156464" bIns="83820" numCol="1" spcCol="1270" anchor="ctr" anchorCtr="0">
          <a:noAutofit/>
        </a:bodyPr>
        <a:lstStyle/>
        <a:p>
          <a:pPr lvl="0" algn="ctr" defTabSz="977900">
            <a:lnSpc>
              <a:spcPct val="90000"/>
            </a:lnSpc>
            <a:spcBef>
              <a:spcPct val="0"/>
            </a:spcBef>
            <a:spcAft>
              <a:spcPct val="35000"/>
            </a:spcAft>
          </a:pPr>
          <a:r>
            <a:rPr lang="en-US" sz="2200" kern="1200" dirty="0"/>
            <a:t>describes what kind of data will be collected during the research </a:t>
          </a:r>
          <a:endParaRPr lang="fi-FI" sz="2200" kern="1200" dirty="0"/>
        </a:p>
      </dsp:txBody>
      <dsp:txXfrm rot="10800000">
        <a:off x="2114170" y="597"/>
        <a:ext cx="6430323" cy="878382"/>
      </dsp:txXfrm>
    </dsp:sp>
    <dsp:sp modelId="{8A79CBF4-F578-4253-AFBE-984FD44FD31A}">
      <dsp:nvSpPr>
        <dsp:cNvPr id="0" name=""/>
        <dsp:cNvSpPr/>
      </dsp:nvSpPr>
      <dsp:spPr>
        <a:xfrm>
          <a:off x="1455383" y="597"/>
          <a:ext cx="878382" cy="878382"/>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a:noFill/>
        </a:ln>
        <a:effectLst>
          <a:outerShdw blurRad="38100" dist="25400" dir="2700000" algn="br" rotWithShape="0">
            <a:srgbClr val="000000">
              <a:alpha val="60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AF17AACF-C8B1-41F9-A0F7-DA80668ED1F1}">
      <dsp:nvSpPr>
        <dsp:cNvPr id="0" name=""/>
        <dsp:cNvSpPr/>
      </dsp:nvSpPr>
      <dsp:spPr>
        <a:xfrm rot="10800000">
          <a:off x="1894575" y="1141184"/>
          <a:ext cx="6649918" cy="878382"/>
        </a:xfrm>
        <a:prstGeom prst="homePlate">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7342" tIns="83820" rIns="156464" bIns="83820" numCol="1" spcCol="1270" anchor="ctr" anchorCtr="0">
          <a:noAutofit/>
        </a:bodyPr>
        <a:lstStyle/>
        <a:p>
          <a:pPr lvl="0" algn="ctr" defTabSz="977900">
            <a:lnSpc>
              <a:spcPct val="90000"/>
            </a:lnSpc>
            <a:spcBef>
              <a:spcPct val="0"/>
            </a:spcBef>
            <a:spcAft>
              <a:spcPct val="35000"/>
            </a:spcAft>
          </a:pPr>
          <a:r>
            <a:rPr lang="en-US" sz="2200" kern="1200" dirty="0"/>
            <a:t>how the data will be processed and </a:t>
          </a:r>
          <a:r>
            <a:rPr lang="en-US" sz="2200" kern="1200" dirty="0" err="1"/>
            <a:t>analysed</a:t>
          </a:r>
          <a:endParaRPr lang="fi-FI" sz="2200" kern="1200" dirty="0"/>
        </a:p>
      </dsp:txBody>
      <dsp:txXfrm rot="10800000">
        <a:off x="2114170" y="1141184"/>
        <a:ext cx="6430323" cy="878382"/>
      </dsp:txXfrm>
    </dsp:sp>
    <dsp:sp modelId="{D501013A-63A5-4777-838B-FD8A0C435E7E}">
      <dsp:nvSpPr>
        <dsp:cNvPr id="0" name=""/>
        <dsp:cNvSpPr/>
      </dsp:nvSpPr>
      <dsp:spPr>
        <a:xfrm>
          <a:off x="1455383" y="1141184"/>
          <a:ext cx="878382" cy="878382"/>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a:blipFill>
        <a:ln>
          <a:noFill/>
        </a:ln>
        <a:effectLst>
          <a:outerShdw blurRad="38100" dist="25400" dir="2700000" algn="br" rotWithShape="0">
            <a:srgbClr val="000000">
              <a:alpha val="60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A00AEF4B-0EAF-466D-A822-47661CD30C44}">
      <dsp:nvSpPr>
        <dsp:cNvPr id="0" name=""/>
        <dsp:cNvSpPr/>
      </dsp:nvSpPr>
      <dsp:spPr>
        <a:xfrm rot="10800000">
          <a:off x="1894575" y="2281770"/>
          <a:ext cx="6649918" cy="878382"/>
        </a:xfrm>
        <a:prstGeom prst="homePlate">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7342" tIns="83820" rIns="156464" bIns="83820" numCol="1" spcCol="1270" anchor="ctr" anchorCtr="0">
          <a:noAutofit/>
        </a:bodyPr>
        <a:lstStyle/>
        <a:p>
          <a:pPr lvl="0" algn="ctr" defTabSz="977900">
            <a:lnSpc>
              <a:spcPct val="90000"/>
            </a:lnSpc>
            <a:spcBef>
              <a:spcPct val="0"/>
            </a:spcBef>
            <a:spcAft>
              <a:spcPct val="35000"/>
            </a:spcAft>
          </a:pPr>
          <a:r>
            <a:rPr lang="en-US" sz="2200" kern="1200"/>
            <a:t>defines whether processing and use of the data is affected by copyright or intellectual property rights </a:t>
          </a:r>
          <a:endParaRPr lang="fi-FI" sz="2200" kern="1200"/>
        </a:p>
      </dsp:txBody>
      <dsp:txXfrm rot="10800000">
        <a:off x="2114170" y="2281770"/>
        <a:ext cx="6430323" cy="878382"/>
      </dsp:txXfrm>
    </dsp:sp>
    <dsp:sp modelId="{231ADF94-B103-4C04-A374-D90422A4C4F8}">
      <dsp:nvSpPr>
        <dsp:cNvPr id="0" name=""/>
        <dsp:cNvSpPr/>
      </dsp:nvSpPr>
      <dsp:spPr>
        <a:xfrm>
          <a:off x="1455383" y="2281770"/>
          <a:ext cx="878382" cy="878382"/>
        </a:xfrm>
        <a:prstGeom prst="ellipse">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xmlns="" r:embed="rId6"/>
              </a:ext>
            </a:extLst>
          </a:blip>
          <a:srcRect/>
          <a:stretch>
            <a:fillRect/>
          </a:stretch>
        </a:blipFill>
        <a:ln>
          <a:noFill/>
        </a:ln>
        <a:effectLst>
          <a:outerShdw blurRad="38100" dist="25400" dir="2700000" algn="br" rotWithShape="0">
            <a:srgbClr val="000000">
              <a:alpha val="60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39DBCCD1-2E9B-4827-A08E-0BF95C41B559}">
      <dsp:nvSpPr>
        <dsp:cNvPr id="0" name=""/>
        <dsp:cNvSpPr/>
      </dsp:nvSpPr>
      <dsp:spPr>
        <a:xfrm rot="10800000">
          <a:off x="1894575" y="3422357"/>
          <a:ext cx="6649918" cy="878382"/>
        </a:xfrm>
        <a:prstGeom prst="homePlate">
          <a:avLst/>
        </a:prstGeom>
        <a:gradFill rotWithShape="0">
          <a:gsLst>
            <a:gs pos="0">
              <a:schemeClr val="lt1">
                <a:hueOff val="0"/>
                <a:satOff val="0"/>
                <a:lumOff val="0"/>
                <a:alphaOff val="0"/>
                <a:shade val="85000"/>
                <a:satMod val="130000"/>
              </a:schemeClr>
            </a:gs>
            <a:gs pos="34000">
              <a:schemeClr val="lt1">
                <a:hueOff val="0"/>
                <a:satOff val="0"/>
                <a:lumOff val="0"/>
                <a:alphaOff val="0"/>
                <a:shade val="87000"/>
                <a:satMod val="125000"/>
              </a:schemeClr>
            </a:gs>
            <a:gs pos="70000">
              <a:schemeClr val="lt1">
                <a:hueOff val="0"/>
                <a:satOff val="0"/>
                <a:lumOff val="0"/>
                <a:alphaOff val="0"/>
                <a:tint val="100000"/>
                <a:shade val="90000"/>
                <a:satMod val="130000"/>
              </a:schemeClr>
            </a:gs>
            <a:gs pos="100000">
              <a:schemeClr val="lt1">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7342" tIns="83820" rIns="156464" bIns="83820" numCol="1" spcCol="1270" anchor="ctr" anchorCtr="0">
          <a:noAutofit/>
        </a:bodyPr>
        <a:lstStyle/>
        <a:p>
          <a:pPr lvl="0" algn="ctr" defTabSz="977900">
            <a:lnSpc>
              <a:spcPct val="90000"/>
            </a:lnSpc>
            <a:spcBef>
              <a:spcPct val="0"/>
            </a:spcBef>
            <a:spcAft>
              <a:spcPct val="35000"/>
            </a:spcAft>
          </a:pPr>
          <a:r>
            <a:rPr lang="en-US" sz="2200" kern="1200" dirty="0"/>
            <a:t>states how the data will be stored during the research and thereafter</a:t>
          </a:r>
          <a:endParaRPr lang="fi-FI" sz="2200" kern="1200" dirty="0"/>
        </a:p>
      </dsp:txBody>
      <dsp:txXfrm rot="10800000">
        <a:off x="2114170" y="3422357"/>
        <a:ext cx="6430323" cy="878382"/>
      </dsp:txXfrm>
    </dsp:sp>
    <dsp:sp modelId="{531796B6-60E8-4AD6-BD82-7B51B7E95B83}">
      <dsp:nvSpPr>
        <dsp:cNvPr id="0" name=""/>
        <dsp:cNvSpPr/>
      </dsp:nvSpPr>
      <dsp:spPr>
        <a:xfrm>
          <a:off x="1455383" y="3422357"/>
          <a:ext cx="878382" cy="878382"/>
        </a:xfrm>
        <a:prstGeom prst="ellipse">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rcRect/>
          <a:stretch>
            <a:fillRect/>
          </a:stretch>
        </a:blipFill>
        <a:ln>
          <a:noFill/>
        </a:ln>
        <a:effectLst>
          <a:outerShdw blurRad="38100" dist="25400" dir="2700000" algn="br" rotWithShape="0">
            <a:srgbClr val="000000">
              <a:alpha val="60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4872AA-CDE2-4DAB-A2BC-E628F005D019}">
      <dsp:nvSpPr>
        <dsp:cNvPr id="0" name=""/>
        <dsp:cNvSpPr/>
      </dsp:nvSpPr>
      <dsp:spPr>
        <a:xfrm>
          <a:off x="4526871" y="0"/>
          <a:ext cx="2858759" cy="2859194"/>
        </a:xfrm>
        <a:prstGeom prst="circularArrow">
          <a:avLst>
            <a:gd name="adj1" fmla="val 10980"/>
            <a:gd name="adj2" fmla="val 1142322"/>
            <a:gd name="adj3" fmla="val 4500000"/>
            <a:gd name="adj4" fmla="val 10800000"/>
            <a:gd name="adj5" fmla="val 125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7FF89434-CB7D-4B6D-AAC0-00C4A834F228}">
      <dsp:nvSpPr>
        <dsp:cNvPr id="0" name=""/>
        <dsp:cNvSpPr/>
      </dsp:nvSpPr>
      <dsp:spPr>
        <a:xfrm>
          <a:off x="5158751" y="1032256"/>
          <a:ext cx="1588557" cy="794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a:t>Data management plan </a:t>
          </a:r>
          <a:endParaRPr lang="fi-FI" sz="1800" b="1" kern="1200" dirty="0"/>
        </a:p>
      </dsp:txBody>
      <dsp:txXfrm>
        <a:off x="5158751" y="1032256"/>
        <a:ext cx="1588557" cy="794088"/>
      </dsp:txXfrm>
    </dsp:sp>
    <dsp:sp modelId="{914C69A1-C485-4973-9382-0D6A26563323}">
      <dsp:nvSpPr>
        <dsp:cNvPr id="0" name=""/>
        <dsp:cNvSpPr/>
      </dsp:nvSpPr>
      <dsp:spPr>
        <a:xfrm>
          <a:off x="3732861" y="1642819"/>
          <a:ext cx="2858759" cy="2859194"/>
        </a:xfrm>
        <a:prstGeom prst="leftCircularArrow">
          <a:avLst>
            <a:gd name="adj1" fmla="val 10980"/>
            <a:gd name="adj2" fmla="val 1142322"/>
            <a:gd name="adj3" fmla="val 6300000"/>
            <a:gd name="adj4" fmla="val 18900000"/>
            <a:gd name="adj5" fmla="val 1250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D70D29E4-824D-49A1-BFD3-6C9052A758E4}">
      <dsp:nvSpPr>
        <dsp:cNvPr id="0" name=""/>
        <dsp:cNvSpPr/>
      </dsp:nvSpPr>
      <dsp:spPr>
        <a:xfrm>
          <a:off x="4367962" y="2684578"/>
          <a:ext cx="1588557" cy="794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b="1" kern="1200"/>
            <a:t>describes the life-cycle of the research data</a:t>
          </a:r>
          <a:endParaRPr lang="fi-FI" sz="1800" b="1" kern="1200" dirty="0"/>
        </a:p>
      </dsp:txBody>
      <dsp:txXfrm>
        <a:off x="4367962" y="2684578"/>
        <a:ext cx="1588557" cy="794088"/>
      </dsp:txXfrm>
    </dsp:sp>
    <dsp:sp modelId="{093583D1-3996-48AF-B73F-9ED51374A979}">
      <dsp:nvSpPr>
        <dsp:cNvPr id="0" name=""/>
        <dsp:cNvSpPr/>
      </dsp:nvSpPr>
      <dsp:spPr>
        <a:xfrm>
          <a:off x="4730340" y="3482230"/>
          <a:ext cx="2456117" cy="2457102"/>
        </a:xfrm>
        <a:prstGeom prst="blockArc">
          <a:avLst>
            <a:gd name="adj1" fmla="val 13500000"/>
            <a:gd name="adj2" fmla="val 10800000"/>
            <a:gd name="adj3" fmla="val 12740"/>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FAC1388D-6F7B-45D8-B618-3971ACFDDCA5}">
      <dsp:nvSpPr>
        <dsp:cNvPr id="0" name=""/>
        <dsp:cNvSpPr/>
      </dsp:nvSpPr>
      <dsp:spPr>
        <a:xfrm>
          <a:off x="5162509" y="4339276"/>
          <a:ext cx="1588557" cy="794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1800" kern="1200"/>
            <a:t>= </a:t>
          </a:r>
          <a:r>
            <a:rPr lang="en-US" sz="1800" b="1" kern="1200"/>
            <a:t>how the data is used and processed in the various phases of the research</a:t>
          </a:r>
          <a:endParaRPr lang="fi-FI" sz="1400" kern="1200" dirty="0"/>
        </a:p>
      </dsp:txBody>
      <dsp:txXfrm>
        <a:off x="5162509" y="4339276"/>
        <a:ext cx="1588557" cy="7940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1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15.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os vietos rezervavimo ženkla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36E4EA-A592-4B3C-84B8-EB43BD280C89}" type="datetimeFigureOut">
              <a:rPr lang="en-US" smtClean="0"/>
              <a:t>11/3/2021</a:t>
            </a:fld>
            <a:endParaRPr lang="en-US"/>
          </a:p>
        </p:txBody>
      </p:sp>
      <p:sp>
        <p:nvSpPr>
          <p:cNvPr id="4" name="Skaidrės vaizdo vietos rezervavimo ženkla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astabų vietos rezervavimo ženkl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a:p>
        </p:txBody>
      </p:sp>
      <p:sp>
        <p:nvSpPr>
          <p:cNvPr id="6" name="Poraštės vietos rezervavimo ženkla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kaidrės numerio vietos rezervavimo ženkla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B53B9C-3A07-45FE-922C-29F3E73C4F53}" type="slidenum">
              <a:rPr lang="en-US" smtClean="0"/>
              <a:t>‹#›</a:t>
            </a:fld>
            <a:endParaRPr lang="en-US"/>
          </a:p>
        </p:txBody>
      </p:sp>
    </p:spTree>
    <p:extLst>
      <p:ext uri="{BB962C8B-B14F-4D97-AF65-F5344CB8AC3E}">
        <p14:creationId xmlns:p14="http://schemas.microsoft.com/office/powerpoint/2010/main" val="1250366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sp>
        <p:nvSpPr>
          <p:cNvPr id="7" name="Rectangle 6"/>
          <p:cNvSpPr/>
          <p:nvPr userDrawn="1"/>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79" y="1557225"/>
            <a:ext cx="10061171" cy="2470280"/>
          </a:xfrm>
        </p:spPr>
        <p:txBody>
          <a:bodyPr anchor="b">
            <a:normAutofit/>
          </a:bodyPr>
          <a:lstStyle>
            <a:lvl1pPr algn="ctr">
              <a:lnSpc>
                <a:spcPct val="85000"/>
              </a:lnSpc>
              <a:defRPr sz="8000" spc="-50" baseline="0">
                <a:solidFill>
                  <a:srgbClr val="0070C0"/>
                </a:solidFill>
              </a:defRPr>
            </a:lvl1pPr>
          </a:lstStyle>
          <a:p>
            <a:r>
              <a:rPr lang="lt-LT"/>
              <a:t>Spustelėję redag. ruoš. pavad. stilių</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rgbClr val="0070C0"/>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lt-LT"/>
              <a:t>Spustelėkite norėdami redaguoti šablono paantraštės stilių</a:t>
            </a:r>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12" descr="A picture containing graphical user interface&#10;&#10;Description automatically generated">
            <a:extLst>
              <a:ext uri="{FF2B5EF4-FFF2-40B4-BE49-F238E27FC236}">
                <a16:creationId xmlns:a16="http://schemas.microsoft.com/office/drawing/2014/main" xmlns="" id="{9DA36D6F-0A78-4ABF-BA3C-47B8BD1BB529}"/>
              </a:ext>
            </a:extLst>
          </p:cNvPr>
          <p:cNvPicPr>
            <a:picLocks noChangeAspect="1"/>
          </p:cNvPicPr>
          <p:nvPr userDrawn="1"/>
        </p:nvPicPr>
        <p:blipFill>
          <a:blip r:embed="rId2"/>
          <a:stretch>
            <a:fillRect/>
          </a:stretch>
        </p:blipFill>
        <p:spPr>
          <a:xfrm>
            <a:off x="15" y="161322"/>
            <a:ext cx="3352799" cy="714978"/>
          </a:xfrm>
          <a:prstGeom prst="rect">
            <a:avLst/>
          </a:prstGeom>
        </p:spPr>
      </p:pic>
      <p:sp>
        <p:nvSpPr>
          <p:cNvPr id="12" name="TextBox 11"/>
          <p:cNvSpPr txBox="1"/>
          <p:nvPr userDrawn="1"/>
        </p:nvSpPr>
        <p:spPr>
          <a:xfrm>
            <a:off x="164757" y="6226848"/>
            <a:ext cx="4201297" cy="830997"/>
          </a:xfrm>
          <a:prstGeom prst="rect">
            <a:avLst/>
          </a:prstGeom>
          <a:noFill/>
        </p:spPr>
        <p:txBody>
          <a:bodyPr wrap="square" rtlCol="0">
            <a:spAutoFit/>
          </a:bodyPr>
          <a:lstStyle/>
          <a:p>
            <a:pPr algn="l"/>
            <a:endParaRPr lang="en-US" sz="800" b="1" cap="small" dirty="0">
              <a:solidFill>
                <a:schemeClr val="bg1"/>
              </a:solidFill>
            </a:endParaRPr>
          </a:p>
          <a:p>
            <a:pPr algn="l"/>
            <a:r>
              <a:rPr lang="en-US" sz="800" b="1" cap="small" dirty="0">
                <a:solidFill>
                  <a:schemeClr val="bg1"/>
                </a:solidFill>
              </a:rPr>
              <a:t>Accelerating Master and PhD level nursing education development </a:t>
            </a:r>
            <a:endParaRPr lang="en-US" sz="800" b="1" dirty="0">
              <a:solidFill>
                <a:schemeClr val="bg1"/>
              </a:solidFill>
            </a:endParaRPr>
          </a:p>
          <a:p>
            <a:pPr algn="l"/>
            <a:r>
              <a:rPr lang="en-US" sz="800" b="1" cap="small" dirty="0">
                <a:solidFill>
                  <a:schemeClr val="bg1"/>
                </a:solidFill>
              </a:rPr>
              <a:t>in the higher education system in Kazakhstan</a:t>
            </a:r>
            <a:endParaRPr lang="lt-LT" sz="800" b="1" cap="small" dirty="0">
              <a:solidFill>
                <a:schemeClr val="bg1"/>
              </a:solidFill>
            </a:endParaRPr>
          </a:p>
          <a:p>
            <a:pPr algn="l"/>
            <a:r>
              <a:rPr lang="lt-LT" sz="800" b="1" cap="small" dirty="0">
                <a:solidFill>
                  <a:schemeClr val="bg1"/>
                </a:solidFill>
              </a:rPr>
              <a:t>No.618052-EPP-1-2020-1LT-EPPKA2-CBHE-SP</a:t>
            </a:r>
            <a:endParaRPr lang="en-US" sz="800" b="1" cap="small" dirty="0">
              <a:solidFill>
                <a:schemeClr val="bg1"/>
              </a:solidFill>
            </a:endParaRPr>
          </a:p>
          <a:p>
            <a:endParaRPr lang="en-US" sz="800" dirty="0">
              <a:solidFill>
                <a:schemeClr val="bg1"/>
              </a:solidFill>
            </a:endParaRPr>
          </a:p>
          <a:p>
            <a:endParaRPr lang="en-US" sz="800" dirty="0">
              <a:solidFill>
                <a:schemeClr val="bg1"/>
              </a:solidFill>
            </a:endParaRPr>
          </a:p>
        </p:txBody>
      </p:sp>
      <p:pic>
        <p:nvPicPr>
          <p:cNvPr id="4" name="Picture 3">
            <a:extLst>
              <a:ext uri="{FF2B5EF4-FFF2-40B4-BE49-F238E27FC236}">
                <a16:creationId xmlns:a16="http://schemas.microsoft.com/office/drawing/2014/main" xmlns="" id="{4B91A6DE-4906-4E8E-B059-08E1ACFD3DC2}"/>
              </a:ext>
            </a:extLst>
          </p:cNvPr>
          <p:cNvPicPr>
            <a:picLocks noChangeAspect="1"/>
          </p:cNvPicPr>
          <p:nvPr userDrawn="1"/>
        </p:nvPicPr>
        <p:blipFill>
          <a:blip r:embed="rId3"/>
          <a:stretch>
            <a:fillRect/>
          </a:stretch>
        </p:blipFill>
        <p:spPr>
          <a:xfrm>
            <a:off x="10492959" y="159116"/>
            <a:ext cx="1330982" cy="769881"/>
          </a:xfrm>
          <a:prstGeom prst="rect">
            <a:avLst/>
          </a:prstGeom>
        </p:spPr>
      </p:pic>
    </p:spTree>
    <p:extLst>
      <p:ext uri="{BB962C8B-B14F-4D97-AF65-F5344CB8AC3E}">
        <p14:creationId xmlns:p14="http://schemas.microsoft.com/office/powerpoint/2010/main" val="3392601653"/>
      </p:ext>
    </p:extLst>
  </p:cSld>
  <p:clrMapOvr>
    <a:masterClrMapping/>
  </p:clrMapOvr>
  <p:extLst>
    <p:ext uri="{DCECCB84-F9BA-43D5-87BE-67443E8EF086}">
      <p15:sldGuideLst xmlns:p15="http://schemas.microsoft.com/office/powerpoint/2012/main" xmlns="">
        <p15:guide id="1" orient="horz" pos="720" userDrawn="1">
          <p15:clr>
            <a:srgbClr val="FBAE40"/>
          </p15:clr>
        </p15:guide>
        <p15:guide id="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a:xfrm>
            <a:off x="263611" y="970494"/>
            <a:ext cx="11277600" cy="808963"/>
          </a:xfrm>
        </p:spPr>
        <p:txBody>
          <a:bodyPr/>
          <a:lstStyle>
            <a:lvl1pPr marL="0" algn="ctr">
              <a:defRPr sz="4400"/>
            </a:lvl1pPr>
          </a:lstStyle>
          <a:p>
            <a:r>
              <a:rPr lang="lt-LT"/>
              <a:t>Spustelėję redag. ruoš. pavad. stilių</a:t>
            </a:r>
            <a:endParaRPr lang="en-US" dirty="0"/>
          </a:p>
        </p:txBody>
      </p:sp>
      <p:sp>
        <p:nvSpPr>
          <p:cNvPr id="3" name="Content Placeholder 2"/>
          <p:cNvSpPr>
            <a:spLocks noGrp="1"/>
          </p:cNvSpPr>
          <p:nvPr>
            <p:ph idx="1"/>
          </p:nvPr>
        </p:nvSpPr>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Tree>
    <p:extLst>
      <p:ext uri="{BB962C8B-B14F-4D97-AF65-F5344CB8AC3E}">
        <p14:creationId xmlns:p14="http://schemas.microsoft.com/office/powerpoint/2010/main" val="3836601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10" name="Title 9"/>
          <p:cNvSpPr>
            <a:spLocks noGrp="1"/>
          </p:cNvSpPr>
          <p:nvPr>
            <p:ph type="title"/>
          </p:nvPr>
        </p:nvSpPr>
        <p:spPr>
          <a:xfrm>
            <a:off x="304800" y="893766"/>
            <a:ext cx="11261124" cy="682917"/>
          </a:xfrm>
        </p:spPr>
        <p:txBody>
          <a:bodyPr/>
          <a:lstStyle>
            <a:lvl1pPr algn="ctr">
              <a:defRPr/>
            </a:lvl1pPr>
          </a:lstStyle>
          <a:p>
            <a:r>
              <a:rPr lang="lt-LT"/>
              <a:t>Spustelėję redag. ruoš. pavad. stilių</a:t>
            </a:r>
            <a:endParaRPr lang="en-US" dirty="0"/>
          </a:p>
        </p:txBody>
      </p:sp>
      <p:sp>
        <p:nvSpPr>
          <p:cNvPr id="3" name="Text Placeholder 2"/>
          <p:cNvSpPr>
            <a:spLocks noGrp="1"/>
          </p:cNvSpPr>
          <p:nvPr>
            <p:ph type="body" idx="1"/>
          </p:nvPr>
        </p:nvSpPr>
        <p:spPr>
          <a:xfrm>
            <a:off x="304800" y="1846052"/>
            <a:ext cx="5730240" cy="736282"/>
          </a:xfrm>
        </p:spPr>
        <p:txBody>
          <a:bodyPr lIns="91440" rIns="91440" anchor="ctr">
            <a:normAutofit/>
          </a:bodyPr>
          <a:lstStyle>
            <a:lvl1pPr marL="0" indent="0">
              <a:buNone/>
              <a:defRPr sz="2000" b="0" cap="all" baseline="0">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4" name="Content Placeholder 3"/>
          <p:cNvSpPr>
            <a:spLocks noGrp="1"/>
          </p:cNvSpPr>
          <p:nvPr>
            <p:ph sz="half" idx="2"/>
          </p:nvPr>
        </p:nvSpPr>
        <p:spPr>
          <a:xfrm>
            <a:off x="304800" y="2619388"/>
            <a:ext cx="5730240" cy="3341145"/>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
        <p:nvSpPr>
          <p:cNvPr id="5" name="Text Placeholder 4"/>
          <p:cNvSpPr>
            <a:spLocks noGrp="1"/>
          </p:cNvSpPr>
          <p:nvPr>
            <p:ph type="body" sz="quarter" idx="3"/>
          </p:nvPr>
        </p:nvSpPr>
        <p:spPr>
          <a:xfrm>
            <a:off x="6217920" y="1846052"/>
            <a:ext cx="5348004" cy="736282"/>
          </a:xfrm>
        </p:spPr>
        <p:txBody>
          <a:bodyPr lIns="91440" rIns="91440" anchor="ctr">
            <a:normAutofit/>
          </a:bodyPr>
          <a:lstStyle>
            <a:lvl1pPr marL="0" indent="0">
              <a:buNone/>
              <a:defRPr sz="2000" b="0" cap="all" baseline="0">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Redaguoti šablono teksto stilius</a:t>
            </a:r>
          </a:p>
        </p:txBody>
      </p:sp>
      <p:sp>
        <p:nvSpPr>
          <p:cNvPr id="6" name="Content Placeholder 5"/>
          <p:cNvSpPr>
            <a:spLocks noGrp="1"/>
          </p:cNvSpPr>
          <p:nvPr>
            <p:ph sz="quarter" idx="4"/>
          </p:nvPr>
        </p:nvSpPr>
        <p:spPr>
          <a:xfrm>
            <a:off x="6217920" y="2619388"/>
            <a:ext cx="5348004" cy="3341146"/>
          </a:xfrm>
        </p:spPr>
        <p:txBody>
          <a:bodyPr/>
          <a:lstStyle/>
          <a:p>
            <a:pPr lvl="0"/>
            <a:r>
              <a:rPr lang="lt-LT"/>
              <a:t>Redaguoti šablono teksto stilius</a:t>
            </a:r>
          </a:p>
          <a:p>
            <a:pPr lvl="1"/>
            <a:r>
              <a:rPr lang="lt-LT"/>
              <a:t>Antras lygis</a:t>
            </a:r>
          </a:p>
          <a:p>
            <a:pPr lvl="2"/>
            <a:r>
              <a:rPr lang="lt-LT"/>
              <a:t>Trečias lygis</a:t>
            </a:r>
          </a:p>
          <a:p>
            <a:pPr lvl="3"/>
            <a:r>
              <a:rPr lang="lt-LT"/>
              <a:t>Ketvirtas lygis</a:t>
            </a:r>
          </a:p>
          <a:p>
            <a:pPr lvl="4"/>
            <a:r>
              <a:rPr lang="lt-LT"/>
              <a:t>Penktas lygis</a:t>
            </a:r>
            <a:endParaRPr lang="en-US" dirty="0"/>
          </a:p>
        </p:txBody>
      </p:sp>
    </p:spTree>
    <p:extLst>
      <p:ext uri="{BB962C8B-B14F-4D97-AF65-F5344CB8AC3E}">
        <p14:creationId xmlns:p14="http://schemas.microsoft.com/office/powerpoint/2010/main" val="843047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sirinktinis make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a:t>Spustelėję redag. ruoš. pavad. stilių</a:t>
            </a:r>
            <a:endParaRPr lang="en-US"/>
          </a:p>
        </p:txBody>
      </p:sp>
    </p:spTree>
    <p:extLst>
      <p:ext uri="{BB962C8B-B14F-4D97-AF65-F5344CB8AC3E}">
        <p14:creationId xmlns:p14="http://schemas.microsoft.com/office/powerpoint/2010/main" val="3733544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7" name="Rectangle 6"/>
          <p:cNvSpPr/>
          <p:nvPr userDrawn="1"/>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88796" y="2142111"/>
            <a:ext cx="10061171" cy="2470280"/>
          </a:xfrm>
        </p:spPr>
        <p:txBody>
          <a:bodyPr anchor="b">
            <a:normAutofit/>
          </a:bodyPr>
          <a:lstStyle>
            <a:lvl1pPr algn="ctr">
              <a:lnSpc>
                <a:spcPct val="85000"/>
              </a:lnSpc>
              <a:defRPr sz="8000" spc="-50" baseline="0">
                <a:solidFill>
                  <a:srgbClr val="0070C0"/>
                </a:solidFill>
              </a:defRPr>
            </a:lvl1pPr>
          </a:lstStyle>
          <a:p>
            <a:r>
              <a:rPr lang="lt-LT"/>
              <a:t>Spustelėję redag. ruoš. pavad. stilių</a:t>
            </a:r>
            <a:endParaRPr lang="en-US" dirty="0"/>
          </a:p>
        </p:txBody>
      </p:sp>
      <p:pic>
        <p:nvPicPr>
          <p:cNvPr id="10" name="Picture 12" descr="A picture containing graphical user interface&#10;&#10;Description automatically generated">
            <a:extLst>
              <a:ext uri="{FF2B5EF4-FFF2-40B4-BE49-F238E27FC236}">
                <a16:creationId xmlns:a16="http://schemas.microsoft.com/office/drawing/2014/main" xmlns="" id="{9DA36D6F-0A78-4ABF-BA3C-47B8BD1BB529}"/>
              </a:ext>
            </a:extLst>
          </p:cNvPr>
          <p:cNvPicPr>
            <a:picLocks noChangeAspect="1"/>
          </p:cNvPicPr>
          <p:nvPr userDrawn="1"/>
        </p:nvPicPr>
        <p:blipFill>
          <a:blip r:embed="rId2"/>
          <a:stretch>
            <a:fillRect/>
          </a:stretch>
        </p:blipFill>
        <p:spPr>
          <a:xfrm>
            <a:off x="15" y="127774"/>
            <a:ext cx="3519577" cy="750543"/>
          </a:xfrm>
          <a:prstGeom prst="rect">
            <a:avLst/>
          </a:prstGeom>
        </p:spPr>
      </p:pic>
      <p:sp>
        <p:nvSpPr>
          <p:cNvPr id="12" name="TextBox 11"/>
          <p:cNvSpPr txBox="1"/>
          <p:nvPr userDrawn="1"/>
        </p:nvSpPr>
        <p:spPr>
          <a:xfrm>
            <a:off x="164757" y="6226848"/>
            <a:ext cx="4201297" cy="830997"/>
          </a:xfrm>
          <a:prstGeom prst="rect">
            <a:avLst/>
          </a:prstGeom>
          <a:noFill/>
        </p:spPr>
        <p:txBody>
          <a:bodyPr wrap="square" rtlCol="0">
            <a:spAutoFit/>
          </a:bodyPr>
          <a:lstStyle/>
          <a:p>
            <a:pPr algn="l"/>
            <a:endParaRPr lang="en-US" sz="800" b="1" cap="small" dirty="0">
              <a:solidFill>
                <a:schemeClr val="bg1"/>
              </a:solidFill>
            </a:endParaRPr>
          </a:p>
          <a:p>
            <a:pPr algn="l"/>
            <a:r>
              <a:rPr lang="en-US" sz="800" b="1" cap="small" dirty="0">
                <a:solidFill>
                  <a:schemeClr val="bg1"/>
                </a:solidFill>
              </a:rPr>
              <a:t>Accelerating Master and PhD level nursing education development </a:t>
            </a:r>
            <a:endParaRPr lang="en-US" sz="800" b="1" dirty="0">
              <a:solidFill>
                <a:schemeClr val="bg1"/>
              </a:solidFill>
            </a:endParaRPr>
          </a:p>
          <a:p>
            <a:pPr algn="l"/>
            <a:r>
              <a:rPr lang="en-US" sz="800" b="1" cap="small" dirty="0">
                <a:solidFill>
                  <a:schemeClr val="bg1"/>
                </a:solidFill>
              </a:rPr>
              <a:t>in the higher education system in Kazakhstan</a:t>
            </a:r>
            <a:endParaRPr lang="lt-LT" sz="800" b="1" cap="small" dirty="0">
              <a:solidFill>
                <a:schemeClr val="bg1"/>
              </a:solidFill>
            </a:endParaRPr>
          </a:p>
          <a:p>
            <a:pPr algn="l"/>
            <a:r>
              <a:rPr lang="lt-LT" sz="800" b="1" cap="small" dirty="0">
                <a:solidFill>
                  <a:schemeClr val="bg1"/>
                </a:solidFill>
              </a:rPr>
              <a:t>No.618052-EPP-1-2020-1LT-EPPKA2-CBHE-SP</a:t>
            </a:r>
            <a:endParaRPr lang="en-US" sz="800" b="1" cap="small" dirty="0">
              <a:solidFill>
                <a:schemeClr val="bg1"/>
              </a:solidFill>
            </a:endParaRPr>
          </a:p>
          <a:p>
            <a:endParaRPr lang="en-US" sz="800" dirty="0">
              <a:solidFill>
                <a:schemeClr val="bg1"/>
              </a:solidFill>
            </a:endParaRPr>
          </a:p>
          <a:p>
            <a:endParaRPr lang="en-US" sz="800" dirty="0">
              <a:solidFill>
                <a:schemeClr val="bg1"/>
              </a:solidFill>
            </a:endParaRPr>
          </a:p>
        </p:txBody>
      </p:sp>
      <p:pic>
        <p:nvPicPr>
          <p:cNvPr id="3" name="Picture 2">
            <a:extLst>
              <a:ext uri="{FF2B5EF4-FFF2-40B4-BE49-F238E27FC236}">
                <a16:creationId xmlns:a16="http://schemas.microsoft.com/office/drawing/2014/main" xmlns="" id="{11F1D42B-C63A-4E8A-B953-0F567EEA1BE1}"/>
              </a:ext>
            </a:extLst>
          </p:cNvPr>
          <p:cNvPicPr>
            <a:picLocks noChangeAspect="1"/>
          </p:cNvPicPr>
          <p:nvPr userDrawn="1"/>
        </p:nvPicPr>
        <p:blipFill>
          <a:blip r:embed="rId3"/>
          <a:stretch>
            <a:fillRect/>
          </a:stretch>
        </p:blipFill>
        <p:spPr>
          <a:xfrm>
            <a:off x="10432871" y="127774"/>
            <a:ext cx="1297550" cy="750543"/>
          </a:xfrm>
          <a:prstGeom prst="rect">
            <a:avLst/>
          </a:prstGeom>
        </p:spPr>
      </p:pic>
    </p:spTree>
    <p:extLst>
      <p:ext uri="{BB962C8B-B14F-4D97-AF65-F5344CB8AC3E}">
        <p14:creationId xmlns:p14="http://schemas.microsoft.com/office/powerpoint/2010/main" val="1626885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3611" y="970494"/>
            <a:ext cx="11170508" cy="808963"/>
          </a:xfrm>
          <a:prstGeom prst="rect">
            <a:avLst/>
          </a:prstGeom>
        </p:spPr>
        <p:txBody>
          <a:bodyPr vert="horz" lIns="91440" tIns="45720" rIns="91440" bIns="45720" rtlCol="0" anchor="b">
            <a:normAutofit/>
          </a:bodyPr>
          <a:lstStyle/>
          <a:p>
            <a:r>
              <a:rPr lang="lt-LT" dirty="0"/>
              <a:t>Spustelėję </a:t>
            </a:r>
            <a:r>
              <a:rPr lang="lt-LT" dirty="0" err="1"/>
              <a:t>redag</a:t>
            </a:r>
            <a:r>
              <a:rPr lang="lt-LT" dirty="0"/>
              <a:t>. ruoš. pavad. stilių</a:t>
            </a:r>
            <a:endParaRPr lang="en-US" dirty="0"/>
          </a:p>
        </p:txBody>
      </p:sp>
      <p:sp>
        <p:nvSpPr>
          <p:cNvPr id="3" name="Text Placeholder 2"/>
          <p:cNvSpPr>
            <a:spLocks noGrp="1"/>
          </p:cNvSpPr>
          <p:nvPr>
            <p:ph type="body" idx="1"/>
          </p:nvPr>
        </p:nvSpPr>
        <p:spPr>
          <a:xfrm>
            <a:off x="263611" y="1845734"/>
            <a:ext cx="11277600" cy="4023360"/>
          </a:xfrm>
          <a:prstGeom prst="rect">
            <a:avLst/>
          </a:prstGeom>
        </p:spPr>
        <p:txBody>
          <a:bodyPr vert="horz" lIns="0" tIns="45720" rIns="0" bIns="45720" rtlCol="0">
            <a:normAutofit/>
          </a:bodyPr>
          <a:lstStyle/>
          <a:p>
            <a:pPr lvl="0"/>
            <a:r>
              <a:rPr lang="lt-LT" dirty="0"/>
              <a:t>Redaguoti šablono teksto stilius</a:t>
            </a:r>
          </a:p>
          <a:p>
            <a:pPr lvl="1"/>
            <a:r>
              <a:rPr lang="lt-LT" dirty="0"/>
              <a:t>Antras lygis</a:t>
            </a:r>
          </a:p>
          <a:p>
            <a:pPr lvl="2"/>
            <a:r>
              <a:rPr lang="lt-LT" dirty="0"/>
              <a:t>Trečias lygis</a:t>
            </a:r>
          </a:p>
          <a:p>
            <a:pPr lvl="3"/>
            <a:r>
              <a:rPr lang="lt-LT" dirty="0"/>
              <a:t>Ketvirtas lygis</a:t>
            </a:r>
          </a:p>
          <a:p>
            <a:pPr lvl="4"/>
            <a:r>
              <a:rPr lang="lt-LT" dirty="0"/>
              <a:t>Penktas lygis</a:t>
            </a:r>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2" descr="A picture containing graphical user interface&#10;&#10;Description automatically generated">
            <a:extLst>
              <a:ext uri="{FF2B5EF4-FFF2-40B4-BE49-F238E27FC236}">
                <a16:creationId xmlns:a16="http://schemas.microsoft.com/office/drawing/2014/main" xmlns="" id="{9DA36D6F-0A78-4ABF-BA3C-47B8BD1BB529}"/>
              </a:ext>
            </a:extLst>
          </p:cNvPr>
          <p:cNvPicPr>
            <a:picLocks noChangeAspect="1"/>
          </p:cNvPicPr>
          <p:nvPr userDrawn="1"/>
        </p:nvPicPr>
        <p:blipFill>
          <a:blip r:embed="rId7"/>
          <a:stretch>
            <a:fillRect/>
          </a:stretch>
        </p:blipFill>
        <p:spPr>
          <a:xfrm>
            <a:off x="0" y="125249"/>
            <a:ext cx="3519577" cy="750543"/>
          </a:xfrm>
          <a:prstGeom prst="rect">
            <a:avLst/>
          </a:prstGeom>
        </p:spPr>
      </p:pic>
      <p:sp>
        <p:nvSpPr>
          <p:cNvPr id="8" name="TextBox 7"/>
          <p:cNvSpPr txBox="1"/>
          <p:nvPr userDrawn="1"/>
        </p:nvSpPr>
        <p:spPr>
          <a:xfrm>
            <a:off x="263611" y="6305977"/>
            <a:ext cx="4201297" cy="830997"/>
          </a:xfrm>
          <a:prstGeom prst="rect">
            <a:avLst/>
          </a:prstGeom>
          <a:noFill/>
        </p:spPr>
        <p:txBody>
          <a:bodyPr wrap="square" rtlCol="0">
            <a:spAutoFit/>
          </a:bodyPr>
          <a:lstStyle/>
          <a:p>
            <a:pPr algn="l"/>
            <a:endParaRPr lang="en-US" sz="800" b="1" cap="small" dirty="0">
              <a:solidFill>
                <a:schemeClr val="bg1"/>
              </a:solidFill>
            </a:endParaRPr>
          </a:p>
          <a:p>
            <a:pPr algn="l"/>
            <a:r>
              <a:rPr lang="en-US" sz="800" b="1" cap="small" dirty="0">
                <a:solidFill>
                  <a:schemeClr val="bg1"/>
                </a:solidFill>
              </a:rPr>
              <a:t>Accelerating Master and PhD level nursing education development </a:t>
            </a:r>
            <a:endParaRPr lang="en-US" sz="800" b="1" dirty="0">
              <a:solidFill>
                <a:schemeClr val="bg1"/>
              </a:solidFill>
            </a:endParaRPr>
          </a:p>
          <a:p>
            <a:pPr algn="l"/>
            <a:r>
              <a:rPr lang="en-US" sz="800" b="1" cap="small" dirty="0">
                <a:solidFill>
                  <a:schemeClr val="bg1"/>
                </a:solidFill>
              </a:rPr>
              <a:t>in the higher education system in Kazakhstan</a:t>
            </a:r>
            <a:endParaRPr lang="lt-LT" sz="800" b="1" cap="small" dirty="0">
              <a:solidFill>
                <a:schemeClr val="bg1"/>
              </a:solidFill>
            </a:endParaRPr>
          </a:p>
          <a:p>
            <a:pPr algn="l"/>
            <a:r>
              <a:rPr lang="lt-LT" sz="800" b="1" cap="small" dirty="0">
                <a:solidFill>
                  <a:schemeClr val="bg1"/>
                </a:solidFill>
              </a:rPr>
              <a:t>No.618052-EPP-1-2020-1LT-EPPKA2-CBHE-SP</a:t>
            </a:r>
            <a:endParaRPr lang="en-US" sz="800" b="1" cap="small" dirty="0">
              <a:solidFill>
                <a:schemeClr val="bg1"/>
              </a:solidFill>
            </a:endParaRPr>
          </a:p>
          <a:p>
            <a:endParaRPr lang="en-US" sz="800" dirty="0">
              <a:solidFill>
                <a:schemeClr val="bg1"/>
              </a:solidFill>
            </a:endParaRPr>
          </a:p>
          <a:p>
            <a:endParaRPr lang="en-US" sz="800" dirty="0">
              <a:solidFill>
                <a:schemeClr val="bg1"/>
              </a:solidFill>
            </a:endParaRPr>
          </a:p>
        </p:txBody>
      </p:sp>
      <p:pic>
        <p:nvPicPr>
          <p:cNvPr id="4" name="Picture 3">
            <a:extLst>
              <a:ext uri="{FF2B5EF4-FFF2-40B4-BE49-F238E27FC236}">
                <a16:creationId xmlns:a16="http://schemas.microsoft.com/office/drawing/2014/main" xmlns="" id="{ACDC2833-4B21-4E16-88A8-EE218A7DAEA7}"/>
              </a:ext>
            </a:extLst>
          </p:cNvPr>
          <p:cNvPicPr>
            <a:picLocks noChangeAspect="1"/>
          </p:cNvPicPr>
          <p:nvPr userDrawn="1"/>
        </p:nvPicPr>
        <p:blipFill>
          <a:blip r:embed="rId8"/>
          <a:stretch>
            <a:fillRect/>
          </a:stretch>
        </p:blipFill>
        <p:spPr>
          <a:xfrm>
            <a:off x="10607193" y="139107"/>
            <a:ext cx="1322733" cy="765110"/>
          </a:xfrm>
          <a:prstGeom prst="rect">
            <a:avLst/>
          </a:prstGeom>
        </p:spPr>
      </p:pic>
    </p:spTree>
    <p:extLst>
      <p:ext uri="{BB962C8B-B14F-4D97-AF65-F5344CB8AC3E}">
        <p14:creationId xmlns:p14="http://schemas.microsoft.com/office/powerpoint/2010/main" val="4292309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5" r:id="rId3"/>
    <p:sldLayoutId id="2147483666" r:id="rId4"/>
    <p:sldLayoutId id="2147483667" r:id="rId5"/>
  </p:sldLayoutIdLst>
  <p:hf hdr="0" dt="0"/>
  <p:txStyles>
    <p:titleStyle>
      <a:lvl1pPr algn="l" defTabSz="914400" rtl="0" eaLnBrk="1" latinLnBrk="0" hangingPunct="1">
        <a:lnSpc>
          <a:spcPct val="85000"/>
        </a:lnSpc>
        <a:spcBef>
          <a:spcPct val="0"/>
        </a:spcBef>
        <a:buNone/>
        <a:defRPr sz="4800" kern="1200" spc="-50" baseline="0">
          <a:solidFill>
            <a:srgbClr val="0070C0"/>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0070C0"/>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552"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s://www.dmptuuli.fi/public_plan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5.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5.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5.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5.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5.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5.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5.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5.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fsd.tuni.fi/en/" TargetMode="External"/><Relationship Id="rId2" Type="http://schemas.openxmlformats.org/officeDocument/2006/relationships/hyperlink" Target="https://www.aka.fi/en/research-funding/apply-for-funding/how-to-apply-for-funding/az-index-of-application-guidelines2/data-management-plan/data-management-plan/" TargetMode="External"/><Relationship Id="rId1" Type="http://schemas.openxmlformats.org/officeDocument/2006/relationships/slideLayout" Target="../slideLayouts/slideLayout2.xml"/><Relationship Id="rId4" Type="http://schemas.openxmlformats.org/officeDocument/2006/relationships/hyperlink" Target="https://doi.org/10.1371/journal.pcbi.1004525"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hyperlink" Target="https://oppimateriaalit.jamk.fi/opinnaytetyo/en/thesis-project/project-plan-and-schedule/processing-of-research-data/" TargetMode="External"/><Relationship Id="rId2" Type="http://schemas.openxmlformats.org/officeDocument/2006/relationships/hyperlink" Target="https://www.dmptuuli.f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p:txBody>
          <a:bodyPr>
            <a:normAutofit/>
          </a:bodyPr>
          <a:lstStyle/>
          <a:p>
            <a:pPr algn="ctr"/>
            <a:r>
              <a:rPr kumimoji="0" lang="en-GB" sz="3200" b="1" i="0" u="none" strike="noStrike" kern="1200" cap="none" spc="-5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Data management in qualitative research</a:t>
            </a:r>
            <a:r>
              <a:rPr kumimoji="0" lang="en-US" sz="1800" b="0" i="0" u="none" strike="noStrike" kern="1200" cap="none" spc="-50" normalizeH="0" baseline="0" noProof="0" dirty="0">
                <a:ln>
                  <a:noFill/>
                </a:ln>
                <a:solidFill>
                  <a:srgbClr val="000000"/>
                </a:solidFill>
                <a:effectLst/>
                <a:uLnTx/>
                <a:uFillTx/>
                <a:latin typeface="Calibri" panose="020F0502020204030204" pitchFamily="34" charset="0"/>
                <a:ea typeface="+mj-ea"/>
                <a:cs typeface="+mj-cs"/>
              </a:rPr>
              <a:t/>
            </a:r>
            <a:br>
              <a:rPr kumimoji="0" lang="en-US" sz="1800" b="0" i="0" u="none" strike="noStrike" kern="1200" cap="none" spc="-50" normalizeH="0" baseline="0" noProof="0" dirty="0">
                <a:ln>
                  <a:noFill/>
                </a:ln>
                <a:solidFill>
                  <a:srgbClr val="000000"/>
                </a:solidFill>
                <a:effectLst/>
                <a:uLnTx/>
                <a:uFillTx/>
                <a:latin typeface="Calibri" panose="020F0502020204030204" pitchFamily="34" charset="0"/>
                <a:ea typeface="+mj-ea"/>
                <a:cs typeface="+mj-cs"/>
              </a:rPr>
            </a:br>
            <a:r>
              <a:rPr kumimoji="0" lang="sv-FI" sz="4400" b="1" i="0" u="none" strike="noStrike" kern="1200" cap="none" spc="-50" normalizeH="0" baseline="0" noProof="0" dirty="0">
                <a:ln>
                  <a:noFill/>
                </a:ln>
                <a:solidFill>
                  <a:srgbClr val="244061"/>
                </a:solidFill>
                <a:effectLst/>
                <a:uLnTx/>
                <a:uFillTx/>
                <a:latin typeface="Calibri" panose="020F0502020204030204" pitchFamily="34" charset="0"/>
                <a:ea typeface="Calibri" panose="020F0502020204030204" pitchFamily="34" charset="0"/>
                <a:cs typeface="Times New Roman" panose="02020603050405020304" pitchFamily="18" charset="0"/>
              </a:rPr>
              <a:t/>
            </a:r>
            <a:br>
              <a:rPr kumimoji="0" lang="sv-FI" sz="4400" b="1" i="0" u="none" strike="noStrike" kern="1200" cap="none" spc="-50" normalizeH="0" baseline="0" noProof="0" dirty="0">
                <a:ln>
                  <a:noFill/>
                </a:ln>
                <a:solidFill>
                  <a:srgbClr val="244061"/>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GB" sz="2400" b="1" i="0" u="none" strike="noStrike" kern="1200" cap="none" spc="-50" normalizeH="0" baseline="0" noProof="0" dirty="0">
                <a:ln>
                  <a:noFill/>
                </a:ln>
                <a:solidFill>
                  <a:srgbClr val="0070C0"/>
                </a:solidFill>
                <a:effectLst/>
                <a:uLnTx/>
                <a:uFillTx/>
                <a:latin typeface="Calibri" panose="020F0502020204030204" pitchFamily="34" charset="0"/>
                <a:ea typeface="Calibri" panose="020F0502020204030204" pitchFamily="34" charset="0"/>
                <a:cs typeface="Segoe UI" panose="020B0502040204020203" pitchFamily="34" charset="0"/>
              </a:rPr>
              <a:t/>
            </a:r>
            <a:br>
              <a:rPr kumimoji="0" lang="en-GB" sz="2400" b="1" i="0" u="none" strike="noStrike" kern="1200" cap="none" spc="-50" normalizeH="0" baseline="0" noProof="0" dirty="0">
                <a:ln>
                  <a:noFill/>
                </a:ln>
                <a:solidFill>
                  <a:srgbClr val="0070C0"/>
                </a:solidFill>
                <a:effectLst/>
                <a:uLnTx/>
                <a:uFillTx/>
                <a:latin typeface="Calibri" panose="020F0502020204030204" pitchFamily="34" charset="0"/>
                <a:ea typeface="Calibri" panose="020F0502020204030204" pitchFamily="34" charset="0"/>
                <a:cs typeface="Segoe UI" panose="020B0502040204020203" pitchFamily="34" charset="0"/>
              </a:rPr>
            </a:br>
            <a:r>
              <a:rPr kumimoji="0" lang="en-GB" sz="2400" b="1" i="0" u="none" strike="noStrike" kern="1200" cap="none" spc="-50" normalizeH="0" baseline="0" noProof="0" dirty="0">
                <a:ln>
                  <a:noFill/>
                </a:ln>
                <a:solidFill>
                  <a:srgbClr val="0070C0"/>
                </a:solidFill>
                <a:effectLst/>
                <a:uLnTx/>
                <a:uFillTx/>
                <a:latin typeface="Calibri" panose="020F0502020204030204" pitchFamily="34" charset="0"/>
                <a:ea typeface="Calibri" panose="020F0502020204030204" pitchFamily="34" charset="0"/>
                <a:cs typeface="Segoe UI" panose="020B0502040204020203" pitchFamily="34" charset="0"/>
              </a:rPr>
              <a:t>JAMK University of Applied Sciences</a:t>
            </a:r>
            <a:br>
              <a:rPr kumimoji="0" lang="en-GB" sz="2400" b="1" i="0" u="none" strike="noStrike" kern="1200" cap="none" spc="-50" normalizeH="0" baseline="0" noProof="0" dirty="0">
                <a:ln>
                  <a:noFill/>
                </a:ln>
                <a:solidFill>
                  <a:srgbClr val="0070C0"/>
                </a:solidFill>
                <a:effectLst/>
                <a:uLnTx/>
                <a:uFillTx/>
                <a:latin typeface="Calibri" panose="020F0502020204030204" pitchFamily="34" charset="0"/>
                <a:ea typeface="Calibri" panose="020F0502020204030204" pitchFamily="34" charset="0"/>
                <a:cs typeface="Segoe UI" panose="020B0502040204020203" pitchFamily="34" charset="0"/>
              </a:rPr>
            </a:br>
            <a:r>
              <a:rPr kumimoji="0" lang="en-GB" sz="2400" b="1" i="0" u="none" strike="noStrike" kern="1200" cap="none" spc="-50" normalizeH="0" baseline="0" noProof="0" dirty="0">
                <a:ln>
                  <a:noFill/>
                </a:ln>
                <a:solidFill>
                  <a:srgbClr val="0070C0"/>
                </a:solidFill>
                <a:effectLst/>
                <a:uLnTx/>
                <a:uFillTx/>
                <a:latin typeface="Calibri" panose="020F0502020204030204" pitchFamily="34" charset="0"/>
                <a:ea typeface="Calibri" panose="020F0502020204030204" pitchFamily="34" charset="0"/>
                <a:cs typeface="Segoe UI" panose="020B0502040204020203" pitchFamily="34" charset="0"/>
              </a:rPr>
              <a:t> FINLAND</a:t>
            </a:r>
            <a:endParaRPr lang="en-US" dirty="0"/>
          </a:p>
        </p:txBody>
      </p:sp>
      <p:sp>
        <p:nvSpPr>
          <p:cNvPr id="3" name="Antrinis pavadinimas 2"/>
          <p:cNvSpPr>
            <a:spLocks noGrp="1"/>
          </p:cNvSpPr>
          <p:nvPr>
            <p:ph type="subTitle" idx="1"/>
          </p:nvPr>
        </p:nvSpPr>
        <p:spPr/>
        <p:txBody>
          <a:bodyPr/>
          <a:lstStyle/>
          <a:p>
            <a:r>
              <a:rPr lang="lt-LT" b="1" dirty="0">
                <a:solidFill>
                  <a:srgbClr val="0070C0"/>
                </a:solidFill>
                <a:cs typeface="Times New Roman" panose="02020603050405020304" pitchFamily="18" charset="0"/>
              </a:rPr>
              <a:t>Presented by </a:t>
            </a:r>
            <a:r>
              <a:rPr lang="fi-FI" b="1" dirty="0" err="1">
                <a:solidFill>
                  <a:srgbClr val="0070C0"/>
                </a:solidFill>
                <a:cs typeface="Times New Roman" panose="02020603050405020304" pitchFamily="18" charset="0"/>
              </a:rPr>
              <a:t>principal</a:t>
            </a:r>
            <a:r>
              <a:rPr lang="fi-FI" b="1" dirty="0">
                <a:solidFill>
                  <a:srgbClr val="0070C0"/>
                </a:solidFill>
                <a:cs typeface="Times New Roman" panose="02020603050405020304" pitchFamily="18" charset="0"/>
              </a:rPr>
              <a:t> </a:t>
            </a:r>
            <a:r>
              <a:rPr lang="fi-FI" b="1" dirty="0" err="1">
                <a:solidFill>
                  <a:srgbClr val="0070C0"/>
                </a:solidFill>
                <a:cs typeface="Times New Roman" panose="02020603050405020304" pitchFamily="18" charset="0"/>
              </a:rPr>
              <a:t>lecturer</a:t>
            </a:r>
            <a:r>
              <a:rPr lang="fi-FI" b="1" dirty="0">
                <a:cs typeface="Times New Roman" panose="02020603050405020304" pitchFamily="18" charset="0"/>
              </a:rPr>
              <a:t>, </a:t>
            </a:r>
            <a:r>
              <a:rPr lang="fi-FI" b="1" dirty="0" err="1">
                <a:cs typeface="Times New Roman" panose="02020603050405020304" pitchFamily="18" charset="0"/>
              </a:rPr>
              <a:t>phd</a:t>
            </a:r>
            <a:r>
              <a:rPr lang="fi-FI" b="1" dirty="0">
                <a:cs typeface="Times New Roman" panose="02020603050405020304" pitchFamily="18" charset="0"/>
              </a:rPr>
              <a:t>, </a:t>
            </a:r>
            <a:r>
              <a:rPr lang="fi-FI" b="1" dirty="0" err="1">
                <a:cs typeface="Times New Roman" panose="02020603050405020304" pitchFamily="18" charset="0"/>
              </a:rPr>
              <a:t>docent</a:t>
            </a:r>
            <a:r>
              <a:rPr lang="fi-FI" b="1" dirty="0">
                <a:cs typeface="Times New Roman" panose="02020603050405020304" pitchFamily="18" charset="0"/>
              </a:rPr>
              <a:t> </a:t>
            </a:r>
            <a:r>
              <a:rPr lang="fi-FI" b="1" dirty="0" err="1">
                <a:cs typeface="Times New Roman" panose="02020603050405020304" pitchFamily="18" charset="0"/>
              </a:rPr>
              <a:t>hanna</a:t>
            </a:r>
            <a:r>
              <a:rPr lang="fi-FI" b="1" dirty="0">
                <a:cs typeface="Times New Roman" panose="02020603050405020304" pitchFamily="18" charset="0"/>
              </a:rPr>
              <a:t> hopia</a:t>
            </a:r>
            <a:endParaRPr lang="en-US" b="1" dirty="0"/>
          </a:p>
          <a:p>
            <a:endParaRPr lang="en-US" dirty="0"/>
          </a:p>
        </p:txBody>
      </p:sp>
    </p:spTree>
    <p:extLst>
      <p:ext uri="{BB962C8B-B14F-4D97-AF65-F5344CB8AC3E}">
        <p14:creationId xmlns:p14="http://schemas.microsoft.com/office/powerpoint/2010/main" val="2090209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130DDF-F269-425D-8B6D-694536CAD524}"/>
              </a:ext>
            </a:extLst>
          </p:cNvPr>
          <p:cNvSpPr>
            <a:spLocks noGrp="1"/>
          </p:cNvSpPr>
          <p:nvPr>
            <p:ph type="title"/>
          </p:nvPr>
        </p:nvSpPr>
        <p:spPr/>
        <p:txBody>
          <a:bodyPr/>
          <a:lstStyle/>
          <a:p>
            <a:r>
              <a:rPr lang="fi-FI" b="1" dirty="0" err="1">
                <a:solidFill>
                  <a:schemeClr val="tx1"/>
                </a:solidFill>
              </a:rPr>
              <a:t>Task</a:t>
            </a:r>
            <a:r>
              <a:rPr lang="fi-FI" b="1" dirty="0">
                <a:solidFill>
                  <a:schemeClr val="tx1"/>
                </a:solidFill>
              </a:rPr>
              <a:t> (</a:t>
            </a:r>
            <a:r>
              <a:rPr lang="fi-FI" b="1" dirty="0" err="1">
                <a:solidFill>
                  <a:schemeClr val="tx1"/>
                </a:solidFill>
              </a:rPr>
              <a:t>during</a:t>
            </a:r>
            <a:r>
              <a:rPr lang="fi-FI" b="1" dirty="0">
                <a:solidFill>
                  <a:schemeClr val="tx1"/>
                </a:solidFill>
              </a:rPr>
              <a:t> a </a:t>
            </a:r>
            <a:r>
              <a:rPr lang="fi-FI" b="1" dirty="0" err="1">
                <a:solidFill>
                  <a:schemeClr val="tx1"/>
                </a:solidFill>
              </a:rPr>
              <a:t>lecture</a:t>
            </a:r>
            <a:r>
              <a:rPr lang="fi-FI" b="1" dirty="0">
                <a:solidFill>
                  <a:schemeClr val="tx1"/>
                </a:solidFill>
              </a:rPr>
              <a:t>) </a:t>
            </a:r>
          </a:p>
        </p:txBody>
      </p:sp>
      <p:sp>
        <p:nvSpPr>
          <p:cNvPr id="3" name="Content Placeholder 2">
            <a:extLst>
              <a:ext uri="{FF2B5EF4-FFF2-40B4-BE49-F238E27FC236}">
                <a16:creationId xmlns:a16="http://schemas.microsoft.com/office/drawing/2014/main" xmlns="" id="{56C5AA8D-B8E5-4542-987E-6AA31EC4D3A0}"/>
              </a:ext>
            </a:extLst>
          </p:cNvPr>
          <p:cNvSpPr>
            <a:spLocks noGrp="1"/>
          </p:cNvSpPr>
          <p:nvPr>
            <p:ph idx="1"/>
          </p:nvPr>
        </p:nvSpPr>
        <p:spPr>
          <a:xfrm>
            <a:off x="773409" y="1971161"/>
            <a:ext cx="5671897" cy="4490330"/>
          </a:xfrm>
        </p:spPr>
        <p:txBody>
          <a:bodyPr>
            <a:normAutofit fontScale="25000" lnSpcReduction="20000"/>
          </a:bodyPr>
          <a:lstStyle/>
          <a:p>
            <a:endParaRPr lang="fi-FI" sz="3500" dirty="0">
              <a:solidFill>
                <a:schemeClr val="tx1"/>
              </a:solidFill>
            </a:endParaRPr>
          </a:p>
          <a:p>
            <a:endParaRPr lang="fi-FI" sz="3500" dirty="0">
              <a:solidFill>
                <a:schemeClr val="tx1"/>
              </a:solidFill>
            </a:endParaRPr>
          </a:p>
          <a:p>
            <a:r>
              <a:rPr lang="fi-FI" sz="4800" dirty="0">
                <a:solidFill>
                  <a:schemeClr val="tx1"/>
                </a:solidFill>
              </a:rPr>
              <a:t>1) Go to </a:t>
            </a:r>
            <a:r>
              <a:rPr lang="fi-FI" sz="4800" dirty="0">
                <a:solidFill>
                  <a:schemeClr val="tx1"/>
                </a:solidFill>
                <a:hlinkClick r:id="rId2">
                  <a:extLst>
                    <a:ext uri="{A12FA001-AC4F-418D-AE19-62706E023703}">
                      <ahyp:hlinkClr xmlns:ahyp="http://schemas.microsoft.com/office/drawing/2018/hyperlinkcolor" xmlns="" val="tx"/>
                    </a:ext>
                  </a:extLst>
                </a:hlinkClick>
              </a:rPr>
              <a:t>https://www.dmptuuli.fi/public_plans</a:t>
            </a:r>
            <a:r>
              <a:rPr lang="fi-FI" sz="4800" dirty="0">
                <a:solidFill>
                  <a:schemeClr val="tx1"/>
                </a:solidFill>
              </a:rPr>
              <a:t/>
            </a:r>
            <a:br>
              <a:rPr lang="fi-FI" sz="4800" dirty="0">
                <a:solidFill>
                  <a:schemeClr val="tx1"/>
                </a:solidFill>
              </a:rPr>
            </a:br>
            <a:endParaRPr lang="fi-FI" sz="4800" dirty="0">
              <a:solidFill>
                <a:schemeClr val="tx1"/>
              </a:solidFill>
            </a:endParaRPr>
          </a:p>
          <a:p>
            <a:r>
              <a:rPr lang="fi-FI" sz="4800" dirty="0">
                <a:solidFill>
                  <a:schemeClr val="tx1"/>
                </a:solidFill>
              </a:rPr>
              <a:t>2) </a:t>
            </a:r>
            <a:r>
              <a:rPr lang="fi-FI" sz="4800" dirty="0" err="1">
                <a:solidFill>
                  <a:schemeClr val="tx1"/>
                </a:solidFill>
              </a:rPr>
              <a:t>Find</a:t>
            </a:r>
            <a:r>
              <a:rPr lang="fi-FI" sz="4800" dirty="0">
                <a:solidFill>
                  <a:schemeClr val="tx1"/>
                </a:solidFill>
              </a:rPr>
              <a:t> (in Public </a:t>
            </a:r>
            <a:r>
              <a:rPr lang="fi-FI" sz="4800" dirty="0" err="1">
                <a:solidFill>
                  <a:schemeClr val="tx1"/>
                </a:solidFill>
              </a:rPr>
              <a:t>DMPs</a:t>
            </a:r>
            <a:r>
              <a:rPr lang="fi-FI" sz="4800" dirty="0">
                <a:solidFill>
                  <a:schemeClr val="tx1"/>
                </a:solidFill>
              </a:rPr>
              <a:t>) </a:t>
            </a:r>
            <a:r>
              <a:rPr lang="fi-FI" sz="4800" b="1" dirty="0" err="1">
                <a:solidFill>
                  <a:schemeClr val="tx1"/>
                </a:solidFill>
              </a:rPr>
              <a:t>two</a:t>
            </a:r>
            <a:r>
              <a:rPr lang="fi-FI" sz="4800" b="1" dirty="0">
                <a:solidFill>
                  <a:schemeClr val="tx1"/>
                </a:solidFill>
              </a:rPr>
              <a:t> data management </a:t>
            </a:r>
            <a:r>
              <a:rPr lang="fi-FI" sz="4800" b="1" dirty="0" err="1">
                <a:solidFill>
                  <a:schemeClr val="tx1"/>
                </a:solidFill>
              </a:rPr>
              <a:t>plans</a:t>
            </a:r>
            <a:r>
              <a:rPr lang="fi-FI" sz="4800" b="1" dirty="0">
                <a:solidFill>
                  <a:schemeClr val="tx1"/>
                </a:solidFill>
              </a:rPr>
              <a:t> </a:t>
            </a:r>
            <a:r>
              <a:rPr lang="fi-FI" sz="4800" dirty="0">
                <a:solidFill>
                  <a:schemeClr val="tx1"/>
                </a:solidFill>
              </a:rPr>
              <a:t>in English and open </a:t>
            </a:r>
            <a:r>
              <a:rPr lang="fi-FI" sz="4800" dirty="0" err="1">
                <a:solidFill>
                  <a:schemeClr val="tx1"/>
                </a:solidFill>
              </a:rPr>
              <a:t>them</a:t>
            </a:r>
            <a:r>
              <a:rPr lang="fi-FI" sz="4800" dirty="0">
                <a:solidFill>
                  <a:schemeClr val="tx1"/>
                </a:solidFill>
              </a:rPr>
              <a:t>. </a:t>
            </a:r>
            <a:br>
              <a:rPr lang="fi-FI" sz="4800" dirty="0">
                <a:solidFill>
                  <a:schemeClr val="tx1"/>
                </a:solidFill>
              </a:rPr>
            </a:br>
            <a:endParaRPr lang="fi-FI" sz="4800" dirty="0">
              <a:solidFill>
                <a:schemeClr val="tx1"/>
              </a:solidFill>
            </a:endParaRPr>
          </a:p>
          <a:p>
            <a:r>
              <a:rPr lang="fi-FI" sz="4800" dirty="0">
                <a:solidFill>
                  <a:schemeClr val="tx1"/>
                </a:solidFill>
              </a:rPr>
              <a:t>3) </a:t>
            </a:r>
            <a:r>
              <a:rPr lang="fi-FI" sz="4800" dirty="0" err="1">
                <a:solidFill>
                  <a:schemeClr val="tx1"/>
                </a:solidFill>
              </a:rPr>
              <a:t>Take</a:t>
            </a:r>
            <a:r>
              <a:rPr lang="fi-FI" sz="4800" dirty="0">
                <a:solidFill>
                  <a:schemeClr val="tx1"/>
                </a:solidFill>
              </a:rPr>
              <a:t> a look at </a:t>
            </a:r>
            <a:r>
              <a:rPr lang="fi-FI" sz="4800" dirty="0" err="1">
                <a:solidFill>
                  <a:schemeClr val="tx1"/>
                </a:solidFill>
              </a:rPr>
              <a:t>them</a:t>
            </a:r>
            <a:r>
              <a:rPr lang="fi-FI" sz="4800" dirty="0">
                <a:solidFill>
                  <a:schemeClr val="tx1"/>
                </a:solidFill>
              </a:rPr>
              <a:t> and </a:t>
            </a:r>
            <a:r>
              <a:rPr lang="fi-FI" sz="4800" dirty="0" err="1">
                <a:solidFill>
                  <a:schemeClr val="tx1"/>
                </a:solidFill>
              </a:rPr>
              <a:t>try</a:t>
            </a:r>
            <a:r>
              <a:rPr lang="fi-FI" sz="4800" dirty="0">
                <a:solidFill>
                  <a:schemeClr val="tx1"/>
                </a:solidFill>
              </a:rPr>
              <a:t> to </a:t>
            </a:r>
            <a:r>
              <a:rPr lang="fi-FI" sz="4800" dirty="0" err="1">
                <a:solidFill>
                  <a:schemeClr val="tx1"/>
                </a:solidFill>
              </a:rPr>
              <a:t>find</a:t>
            </a:r>
            <a:r>
              <a:rPr lang="fi-FI" sz="4800" dirty="0">
                <a:solidFill>
                  <a:schemeClr val="tx1"/>
                </a:solidFill>
              </a:rPr>
              <a:t> out </a:t>
            </a:r>
            <a:r>
              <a:rPr lang="fi-FI" sz="4800" dirty="0" err="1">
                <a:solidFill>
                  <a:schemeClr val="tx1"/>
                </a:solidFill>
              </a:rPr>
              <a:t>are</a:t>
            </a:r>
            <a:r>
              <a:rPr lang="fi-FI" sz="4800" dirty="0">
                <a:solidFill>
                  <a:schemeClr val="tx1"/>
                </a:solidFill>
              </a:rPr>
              <a:t> </a:t>
            </a:r>
            <a:r>
              <a:rPr lang="fi-FI" sz="4800" dirty="0" err="1">
                <a:solidFill>
                  <a:schemeClr val="tx1"/>
                </a:solidFill>
              </a:rPr>
              <a:t>the</a:t>
            </a:r>
            <a:r>
              <a:rPr lang="fi-FI" sz="4800" dirty="0">
                <a:solidFill>
                  <a:schemeClr val="tx1"/>
                </a:solidFill>
              </a:rPr>
              <a:t> </a:t>
            </a:r>
            <a:r>
              <a:rPr lang="fi-FI" sz="4800" dirty="0" err="1">
                <a:solidFill>
                  <a:schemeClr val="tx1"/>
                </a:solidFill>
              </a:rPr>
              <a:t>plans</a:t>
            </a:r>
            <a:r>
              <a:rPr lang="fi-FI" sz="4800" dirty="0">
                <a:solidFill>
                  <a:schemeClr val="tx1"/>
                </a:solidFill>
              </a:rPr>
              <a:t> </a:t>
            </a:r>
            <a:br>
              <a:rPr lang="fi-FI" sz="4800" dirty="0">
                <a:solidFill>
                  <a:schemeClr val="tx1"/>
                </a:solidFill>
              </a:rPr>
            </a:br>
            <a:r>
              <a:rPr lang="fi-FI" sz="4800" dirty="0">
                <a:solidFill>
                  <a:schemeClr val="tx1"/>
                </a:solidFill>
              </a:rPr>
              <a:t/>
            </a:r>
            <a:br>
              <a:rPr lang="fi-FI" sz="4800" dirty="0">
                <a:solidFill>
                  <a:schemeClr val="tx1"/>
                </a:solidFill>
              </a:rPr>
            </a:br>
            <a:r>
              <a:rPr lang="fi-FI" sz="4800" dirty="0">
                <a:solidFill>
                  <a:schemeClr val="tx1"/>
                </a:solidFill>
              </a:rPr>
              <a:t>a) </a:t>
            </a:r>
            <a:r>
              <a:rPr lang="fi-FI" sz="4800" dirty="0" err="1">
                <a:solidFill>
                  <a:schemeClr val="tx1"/>
                </a:solidFill>
              </a:rPr>
              <a:t>quantitive</a:t>
            </a:r>
            <a:r>
              <a:rPr lang="fi-FI" sz="4800" dirty="0">
                <a:solidFill>
                  <a:schemeClr val="tx1"/>
                </a:solidFill>
              </a:rPr>
              <a:t> </a:t>
            </a:r>
            <a:r>
              <a:rPr lang="fi-FI" sz="4800" dirty="0" err="1">
                <a:solidFill>
                  <a:schemeClr val="tx1"/>
                </a:solidFill>
              </a:rPr>
              <a:t>studies</a:t>
            </a:r>
            <a:r>
              <a:rPr lang="fi-FI" sz="4800" dirty="0">
                <a:solidFill>
                  <a:schemeClr val="tx1"/>
                </a:solidFill>
              </a:rPr>
              <a:t>, </a:t>
            </a:r>
            <a:br>
              <a:rPr lang="fi-FI" sz="4800" dirty="0">
                <a:solidFill>
                  <a:schemeClr val="tx1"/>
                </a:solidFill>
              </a:rPr>
            </a:br>
            <a:r>
              <a:rPr lang="fi-FI" sz="4800" dirty="0">
                <a:solidFill>
                  <a:schemeClr val="tx1"/>
                </a:solidFill>
              </a:rPr>
              <a:t/>
            </a:r>
            <a:br>
              <a:rPr lang="fi-FI" sz="4800" dirty="0">
                <a:solidFill>
                  <a:schemeClr val="tx1"/>
                </a:solidFill>
              </a:rPr>
            </a:br>
            <a:r>
              <a:rPr lang="fi-FI" sz="4800" dirty="0">
                <a:solidFill>
                  <a:schemeClr val="tx1"/>
                </a:solidFill>
              </a:rPr>
              <a:t>b) </a:t>
            </a:r>
            <a:r>
              <a:rPr lang="fi-FI" sz="4800" dirty="0" err="1">
                <a:solidFill>
                  <a:schemeClr val="tx1"/>
                </a:solidFill>
              </a:rPr>
              <a:t>qualitative</a:t>
            </a:r>
            <a:r>
              <a:rPr lang="fi-FI" sz="4800" dirty="0">
                <a:solidFill>
                  <a:schemeClr val="tx1"/>
                </a:solidFill>
              </a:rPr>
              <a:t> </a:t>
            </a:r>
            <a:r>
              <a:rPr lang="fi-FI" sz="4800" dirty="0" err="1">
                <a:solidFill>
                  <a:schemeClr val="tx1"/>
                </a:solidFill>
              </a:rPr>
              <a:t>studies</a:t>
            </a:r>
            <a:r>
              <a:rPr lang="fi-FI" sz="4800" dirty="0">
                <a:solidFill>
                  <a:schemeClr val="tx1"/>
                </a:solidFill>
              </a:rPr>
              <a:t> </a:t>
            </a:r>
            <a:r>
              <a:rPr lang="fi-FI" sz="4800" dirty="0" err="1">
                <a:solidFill>
                  <a:schemeClr val="tx1"/>
                </a:solidFill>
              </a:rPr>
              <a:t>or</a:t>
            </a:r>
            <a:r>
              <a:rPr lang="fi-FI" sz="4800" dirty="0">
                <a:solidFill>
                  <a:schemeClr val="tx1"/>
                </a:solidFill>
              </a:rPr>
              <a:t>  </a:t>
            </a:r>
            <a:br>
              <a:rPr lang="fi-FI" sz="4800" dirty="0">
                <a:solidFill>
                  <a:schemeClr val="tx1"/>
                </a:solidFill>
              </a:rPr>
            </a:br>
            <a:r>
              <a:rPr lang="fi-FI" sz="4800" dirty="0">
                <a:solidFill>
                  <a:schemeClr val="tx1"/>
                </a:solidFill>
              </a:rPr>
              <a:t/>
            </a:r>
            <a:br>
              <a:rPr lang="fi-FI" sz="4800" dirty="0">
                <a:solidFill>
                  <a:schemeClr val="tx1"/>
                </a:solidFill>
              </a:rPr>
            </a:br>
            <a:r>
              <a:rPr lang="fi-FI" sz="4800" dirty="0">
                <a:solidFill>
                  <a:schemeClr val="tx1"/>
                </a:solidFill>
              </a:rPr>
              <a:t>c) </a:t>
            </a:r>
            <a:r>
              <a:rPr lang="fi-FI" sz="4800" dirty="0" err="1">
                <a:solidFill>
                  <a:schemeClr val="tx1"/>
                </a:solidFill>
              </a:rPr>
              <a:t>mixed-method</a:t>
            </a:r>
            <a:r>
              <a:rPr lang="fi-FI" sz="4800" dirty="0">
                <a:solidFill>
                  <a:schemeClr val="tx1"/>
                </a:solidFill>
              </a:rPr>
              <a:t> </a:t>
            </a:r>
            <a:r>
              <a:rPr lang="fi-FI" sz="4800" dirty="0" err="1">
                <a:solidFill>
                  <a:schemeClr val="tx1"/>
                </a:solidFill>
              </a:rPr>
              <a:t>studies</a:t>
            </a:r>
            <a:r>
              <a:rPr lang="fi-FI" sz="4800" dirty="0">
                <a:solidFill>
                  <a:schemeClr val="tx1"/>
                </a:solidFill>
              </a:rPr>
              <a:t>. </a:t>
            </a:r>
          </a:p>
          <a:p>
            <a:endParaRPr lang="fi-FI" sz="4800" dirty="0">
              <a:solidFill>
                <a:schemeClr val="tx1"/>
              </a:solidFill>
            </a:endParaRPr>
          </a:p>
          <a:p>
            <a:r>
              <a:rPr lang="fi-FI" sz="4800" dirty="0">
                <a:solidFill>
                  <a:schemeClr val="tx1"/>
                </a:solidFill>
              </a:rPr>
              <a:t>4) </a:t>
            </a:r>
            <a:r>
              <a:rPr lang="fi-FI" sz="4800" dirty="0" err="1">
                <a:solidFill>
                  <a:schemeClr val="tx1"/>
                </a:solidFill>
              </a:rPr>
              <a:t>Analyse</a:t>
            </a:r>
            <a:r>
              <a:rPr lang="fi-FI" sz="4800" dirty="0">
                <a:solidFill>
                  <a:schemeClr val="tx1"/>
                </a:solidFill>
              </a:rPr>
              <a:t> </a:t>
            </a:r>
            <a:r>
              <a:rPr lang="fi-FI" sz="4800" dirty="0" err="1">
                <a:solidFill>
                  <a:schemeClr val="tx1"/>
                </a:solidFill>
              </a:rPr>
              <a:t>what</a:t>
            </a:r>
            <a:r>
              <a:rPr lang="fi-FI" sz="4800" dirty="0">
                <a:solidFill>
                  <a:schemeClr val="tx1"/>
                </a:solidFill>
              </a:rPr>
              <a:t> </a:t>
            </a:r>
            <a:r>
              <a:rPr lang="fi-FI" sz="4800" dirty="0" err="1">
                <a:solidFill>
                  <a:schemeClr val="tx1"/>
                </a:solidFill>
              </a:rPr>
              <a:t>are</a:t>
            </a:r>
            <a:r>
              <a:rPr lang="fi-FI" sz="4800" dirty="0">
                <a:solidFill>
                  <a:schemeClr val="tx1"/>
                </a:solidFill>
              </a:rPr>
              <a:t> </a:t>
            </a:r>
            <a:r>
              <a:rPr lang="fi-FI" sz="4800" dirty="0" err="1">
                <a:solidFill>
                  <a:schemeClr val="tx1"/>
                </a:solidFill>
              </a:rPr>
              <a:t>the</a:t>
            </a:r>
            <a:r>
              <a:rPr lang="fi-FI" sz="4800" dirty="0">
                <a:solidFill>
                  <a:schemeClr val="tx1"/>
                </a:solidFill>
              </a:rPr>
              <a:t> main </a:t>
            </a:r>
            <a:r>
              <a:rPr lang="fi-FI" sz="4800" dirty="0" err="1">
                <a:solidFill>
                  <a:schemeClr val="tx1"/>
                </a:solidFill>
              </a:rPr>
              <a:t>headings</a:t>
            </a:r>
            <a:r>
              <a:rPr lang="fi-FI" sz="4800" dirty="0">
                <a:solidFill>
                  <a:schemeClr val="tx1"/>
                </a:solidFill>
              </a:rPr>
              <a:t> in </a:t>
            </a:r>
            <a:r>
              <a:rPr lang="fi-FI" sz="4800" dirty="0" err="1">
                <a:solidFill>
                  <a:schemeClr val="tx1"/>
                </a:solidFill>
              </a:rPr>
              <a:t>the</a:t>
            </a:r>
            <a:r>
              <a:rPr lang="fi-FI" sz="4800" dirty="0">
                <a:solidFill>
                  <a:schemeClr val="tx1"/>
                </a:solidFill>
              </a:rPr>
              <a:t> </a:t>
            </a:r>
            <a:r>
              <a:rPr lang="fi-FI" sz="4800" dirty="0" err="1">
                <a:solidFill>
                  <a:schemeClr val="tx1"/>
                </a:solidFill>
              </a:rPr>
              <a:t>plans</a:t>
            </a:r>
            <a:r>
              <a:rPr lang="fi-FI" sz="4800" dirty="0">
                <a:solidFill>
                  <a:schemeClr val="tx1"/>
                </a:solidFill>
              </a:rPr>
              <a:t>? How </a:t>
            </a:r>
            <a:r>
              <a:rPr lang="fi-FI" sz="4800" dirty="0" err="1">
                <a:solidFill>
                  <a:schemeClr val="tx1"/>
                </a:solidFill>
              </a:rPr>
              <a:t>the</a:t>
            </a:r>
            <a:r>
              <a:rPr lang="fi-FI" sz="4800" dirty="0">
                <a:solidFill>
                  <a:schemeClr val="tx1"/>
                </a:solidFill>
              </a:rPr>
              <a:t> </a:t>
            </a:r>
            <a:r>
              <a:rPr lang="fi-FI" sz="4800" dirty="0" err="1">
                <a:solidFill>
                  <a:schemeClr val="tx1"/>
                </a:solidFill>
              </a:rPr>
              <a:t>plans</a:t>
            </a:r>
            <a:r>
              <a:rPr lang="fi-FI" sz="4800" dirty="0">
                <a:solidFill>
                  <a:schemeClr val="tx1"/>
                </a:solidFill>
              </a:rPr>
              <a:t> </a:t>
            </a:r>
            <a:r>
              <a:rPr lang="fi-FI" sz="4800" dirty="0" err="1">
                <a:solidFill>
                  <a:schemeClr val="tx1"/>
                </a:solidFill>
              </a:rPr>
              <a:t>have</a:t>
            </a:r>
            <a:r>
              <a:rPr lang="fi-FI" sz="4800" dirty="0">
                <a:solidFill>
                  <a:schemeClr val="tx1"/>
                </a:solidFill>
              </a:rPr>
              <a:t> </a:t>
            </a:r>
            <a:r>
              <a:rPr lang="fi-FI" sz="4800" dirty="0" err="1">
                <a:solidFill>
                  <a:schemeClr val="tx1"/>
                </a:solidFill>
              </a:rPr>
              <a:t>been</a:t>
            </a:r>
            <a:r>
              <a:rPr lang="fi-FI" sz="4800" dirty="0">
                <a:solidFill>
                  <a:schemeClr val="tx1"/>
                </a:solidFill>
              </a:rPr>
              <a:t> </a:t>
            </a:r>
            <a:r>
              <a:rPr lang="fi-FI" sz="4800" dirty="0" err="1">
                <a:solidFill>
                  <a:schemeClr val="tx1"/>
                </a:solidFill>
              </a:rPr>
              <a:t>organized</a:t>
            </a:r>
            <a:r>
              <a:rPr lang="fi-FI" sz="4800" dirty="0">
                <a:solidFill>
                  <a:schemeClr val="tx1"/>
                </a:solidFill>
              </a:rPr>
              <a:t>/</a:t>
            </a:r>
            <a:r>
              <a:rPr lang="fi-FI" sz="4800" dirty="0" err="1">
                <a:solidFill>
                  <a:schemeClr val="tx1"/>
                </a:solidFill>
              </a:rPr>
              <a:t>structured</a:t>
            </a:r>
            <a:r>
              <a:rPr lang="fi-FI" sz="4800" dirty="0">
                <a:solidFill>
                  <a:schemeClr val="tx1"/>
                </a:solidFill>
              </a:rPr>
              <a:t>? </a:t>
            </a:r>
            <a:br>
              <a:rPr lang="fi-FI" sz="4800" dirty="0">
                <a:solidFill>
                  <a:schemeClr val="tx1"/>
                </a:solidFill>
              </a:rPr>
            </a:br>
            <a:r>
              <a:rPr lang="fi-FI" sz="4800" dirty="0">
                <a:solidFill>
                  <a:schemeClr val="tx1"/>
                </a:solidFill>
              </a:rPr>
              <a:t/>
            </a:r>
            <a:br>
              <a:rPr lang="fi-FI" sz="4800" dirty="0">
                <a:solidFill>
                  <a:schemeClr val="tx1"/>
                </a:solidFill>
              </a:rPr>
            </a:br>
            <a:r>
              <a:rPr lang="fi-FI" sz="4800" dirty="0" err="1">
                <a:solidFill>
                  <a:schemeClr val="tx1"/>
                </a:solidFill>
              </a:rPr>
              <a:t>Are</a:t>
            </a:r>
            <a:r>
              <a:rPr lang="fi-FI" sz="4800" dirty="0">
                <a:solidFill>
                  <a:schemeClr val="tx1"/>
                </a:solidFill>
              </a:rPr>
              <a:t> </a:t>
            </a:r>
            <a:r>
              <a:rPr lang="fi-FI" sz="4800" dirty="0" err="1">
                <a:solidFill>
                  <a:schemeClr val="tx1"/>
                </a:solidFill>
              </a:rPr>
              <a:t>there</a:t>
            </a:r>
            <a:r>
              <a:rPr lang="fi-FI" sz="4800" dirty="0">
                <a:solidFill>
                  <a:schemeClr val="tx1"/>
                </a:solidFill>
              </a:rPr>
              <a:t> </a:t>
            </a:r>
            <a:r>
              <a:rPr lang="fi-FI" sz="4800" dirty="0" err="1">
                <a:solidFill>
                  <a:schemeClr val="tx1"/>
                </a:solidFill>
              </a:rPr>
              <a:t>any</a:t>
            </a:r>
            <a:r>
              <a:rPr lang="fi-FI" sz="4800" dirty="0">
                <a:solidFill>
                  <a:schemeClr val="tx1"/>
                </a:solidFill>
              </a:rPr>
              <a:t> </a:t>
            </a:r>
            <a:r>
              <a:rPr lang="fi-FI" sz="4800" dirty="0" err="1">
                <a:solidFill>
                  <a:schemeClr val="tx1"/>
                </a:solidFill>
              </a:rPr>
              <a:t>differences</a:t>
            </a:r>
            <a:r>
              <a:rPr lang="fi-FI" sz="4800" dirty="0">
                <a:solidFill>
                  <a:schemeClr val="tx1"/>
                </a:solidFill>
              </a:rPr>
              <a:t> in data management </a:t>
            </a:r>
            <a:r>
              <a:rPr lang="fi-FI" sz="4800" dirty="0" err="1">
                <a:solidFill>
                  <a:schemeClr val="tx1"/>
                </a:solidFill>
              </a:rPr>
              <a:t>plans</a:t>
            </a:r>
            <a:r>
              <a:rPr lang="fi-FI" sz="4800" dirty="0">
                <a:solidFill>
                  <a:schemeClr val="tx1"/>
                </a:solidFill>
              </a:rPr>
              <a:t> </a:t>
            </a:r>
            <a:r>
              <a:rPr lang="fi-FI" sz="4800" dirty="0" err="1">
                <a:solidFill>
                  <a:schemeClr val="tx1"/>
                </a:solidFill>
              </a:rPr>
              <a:t>among</a:t>
            </a:r>
            <a:r>
              <a:rPr lang="fi-FI" sz="4800" dirty="0">
                <a:solidFill>
                  <a:schemeClr val="tx1"/>
                </a:solidFill>
              </a:rPr>
              <a:t> </a:t>
            </a:r>
            <a:r>
              <a:rPr lang="fi-FI" sz="4800" dirty="0" err="1">
                <a:solidFill>
                  <a:schemeClr val="tx1"/>
                </a:solidFill>
              </a:rPr>
              <a:t>qualitative</a:t>
            </a:r>
            <a:r>
              <a:rPr lang="fi-FI" sz="4800" dirty="0">
                <a:solidFill>
                  <a:schemeClr val="tx1"/>
                </a:solidFill>
              </a:rPr>
              <a:t>, </a:t>
            </a:r>
            <a:r>
              <a:rPr lang="fi-FI" sz="4800" dirty="0" err="1">
                <a:solidFill>
                  <a:schemeClr val="tx1"/>
                </a:solidFill>
              </a:rPr>
              <a:t>quantitative</a:t>
            </a:r>
            <a:r>
              <a:rPr lang="fi-FI" sz="4800" dirty="0">
                <a:solidFill>
                  <a:schemeClr val="tx1"/>
                </a:solidFill>
              </a:rPr>
              <a:t> and </a:t>
            </a:r>
            <a:r>
              <a:rPr lang="fi-FI" sz="4800" dirty="0" err="1">
                <a:solidFill>
                  <a:schemeClr val="tx1"/>
                </a:solidFill>
              </a:rPr>
              <a:t>mixed-method</a:t>
            </a:r>
            <a:r>
              <a:rPr lang="fi-FI" sz="4800" dirty="0">
                <a:solidFill>
                  <a:schemeClr val="tx1"/>
                </a:solidFill>
              </a:rPr>
              <a:t> </a:t>
            </a:r>
            <a:r>
              <a:rPr lang="fi-FI" sz="4800" dirty="0" err="1">
                <a:solidFill>
                  <a:schemeClr val="tx1"/>
                </a:solidFill>
              </a:rPr>
              <a:t>studies</a:t>
            </a:r>
            <a:r>
              <a:rPr lang="fi-FI" sz="4800" dirty="0">
                <a:solidFill>
                  <a:schemeClr val="tx1"/>
                </a:solidFill>
              </a:rPr>
              <a:t>?</a:t>
            </a:r>
            <a:br>
              <a:rPr lang="fi-FI" sz="4800" dirty="0">
                <a:solidFill>
                  <a:schemeClr val="tx1"/>
                </a:solidFill>
              </a:rPr>
            </a:br>
            <a:r>
              <a:rPr lang="fi-FI" sz="4800" dirty="0">
                <a:solidFill>
                  <a:schemeClr val="tx1"/>
                </a:solidFill>
              </a:rPr>
              <a:t/>
            </a:r>
            <a:br>
              <a:rPr lang="fi-FI" sz="4800" dirty="0">
                <a:solidFill>
                  <a:schemeClr val="tx1"/>
                </a:solidFill>
              </a:rPr>
            </a:br>
            <a:r>
              <a:rPr lang="fi-FI" sz="4800" dirty="0">
                <a:solidFill>
                  <a:schemeClr val="tx1"/>
                </a:solidFill>
              </a:rPr>
              <a:t/>
            </a:r>
            <a:br>
              <a:rPr lang="fi-FI" sz="4800" dirty="0">
                <a:solidFill>
                  <a:schemeClr val="tx1"/>
                </a:solidFill>
              </a:rPr>
            </a:br>
            <a:r>
              <a:rPr lang="fi-FI" sz="4800" dirty="0">
                <a:solidFill>
                  <a:schemeClr val="tx1"/>
                </a:solidFill>
              </a:rPr>
              <a:t>5) Write </a:t>
            </a:r>
            <a:r>
              <a:rPr lang="fi-FI" sz="4800" dirty="0" err="1">
                <a:solidFill>
                  <a:schemeClr val="tx1"/>
                </a:solidFill>
              </a:rPr>
              <a:t>down</a:t>
            </a:r>
            <a:r>
              <a:rPr lang="fi-FI" sz="4800" dirty="0">
                <a:solidFill>
                  <a:schemeClr val="tx1"/>
                </a:solidFill>
              </a:rPr>
              <a:t> </a:t>
            </a:r>
            <a:r>
              <a:rPr lang="fi-FI" sz="4800" dirty="0" err="1">
                <a:solidFill>
                  <a:schemeClr val="tx1"/>
                </a:solidFill>
              </a:rPr>
              <a:t>your</a:t>
            </a:r>
            <a:r>
              <a:rPr lang="fi-FI" sz="4800" dirty="0">
                <a:solidFill>
                  <a:schemeClr val="tx1"/>
                </a:solidFill>
              </a:rPr>
              <a:t> </a:t>
            </a:r>
            <a:r>
              <a:rPr lang="fi-FI" sz="4800" dirty="0" err="1">
                <a:solidFill>
                  <a:schemeClr val="tx1"/>
                </a:solidFill>
              </a:rPr>
              <a:t>answers</a:t>
            </a:r>
            <a:r>
              <a:rPr lang="fi-FI" sz="4800" dirty="0">
                <a:solidFill>
                  <a:schemeClr val="tx1"/>
                </a:solidFill>
              </a:rPr>
              <a:t> on PowerPoint </a:t>
            </a:r>
            <a:r>
              <a:rPr lang="fi-FI" sz="4800" dirty="0" err="1">
                <a:solidFill>
                  <a:schemeClr val="tx1"/>
                </a:solidFill>
              </a:rPr>
              <a:t>slides</a:t>
            </a:r>
            <a:r>
              <a:rPr lang="fi-FI" sz="4800" dirty="0">
                <a:solidFill>
                  <a:schemeClr val="tx1"/>
                </a:solidFill>
              </a:rPr>
              <a:t> and </a:t>
            </a:r>
            <a:r>
              <a:rPr lang="fi-FI" sz="4800" dirty="0" err="1">
                <a:solidFill>
                  <a:schemeClr val="tx1"/>
                </a:solidFill>
              </a:rPr>
              <a:t>prepare</a:t>
            </a:r>
            <a:r>
              <a:rPr lang="fi-FI" sz="4800" dirty="0">
                <a:solidFill>
                  <a:schemeClr val="tx1"/>
                </a:solidFill>
              </a:rPr>
              <a:t> to </a:t>
            </a:r>
            <a:r>
              <a:rPr lang="fi-FI" sz="4800" dirty="0" err="1">
                <a:solidFill>
                  <a:schemeClr val="tx1"/>
                </a:solidFill>
              </a:rPr>
              <a:t>present</a:t>
            </a:r>
            <a:r>
              <a:rPr lang="fi-FI" sz="4800" dirty="0">
                <a:solidFill>
                  <a:schemeClr val="tx1"/>
                </a:solidFill>
              </a:rPr>
              <a:t> </a:t>
            </a:r>
            <a:r>
              <a:rPr lang="fi-FI" sz="4800" dirty="0" err="1">
                <a:solidFill>
                  <a:schemeClr val="tx1"/>
                </a:solidFill>
              </a:rPr>
              <a:t>them</a:t>
            </a:r>
            <a:r>
              <a:rPr lang="fi-FI" sz="4800" dirty="0">
                <a:solidFill>
                  <a:schemeClr val="tx1"/>
                </a:solidFill>
              </a:rPr>
              <a:t> </a:t>
            </a:r>
            <a:br>
              <a:rPr lang="fi-FI" sz="4800" dirty="0">
                <a:solidFill>
                  <a:schemeClr val="tx1"/>
                </a:solidFill>
              </a:rPr>
            </a:br>
            <a:r>
              <a:rPr lang="fi-FI" sz="4800" dirty="0">
                <a:solidFill>
                  <a:schemeClr val="tx1"/>
                </a:solidFill>
              </a:rPr>
              <a:t>to </a:t>
            </a:r>
            <a:r>
              <a:rPr lang="fi-FI" sz="4800" dirty="0" err="1">
                <a:solidFill>
                  <a:schemeClr val="tx1"/>
                </a:solidFill>
              </a:rPr>
              <a:t>other</a:t>
            </a:r>
            <a:r>
              <a:rPr lang="fi-FI" sz="4800" dirty="0">
                <a:solidFill>
                  <a:schemeClr val="tx1"/>
                </a:solidFill>
              </a:rPr>
              <a:t> </a:t>
            </a:r>
            <a:r>
              <a:rPr lang="fi-FI" sz="4800" dirty="0" err="1">
                <a:solidFill>
                  <a:schemeClr val="tx1"/>
                </a:solidFill>
              </a:rPr>
              <a:t>participants</a:t>
            </a:r>
            <a:r>
              <a:rPr lang="fi-FI" sz="4800" dirty="0">
                <a:solidFill>
                  <a:schemeClr val="tx1"/>
                </a:solidFill>
              </a:rPr>
              <a:t>. </a:t>
            </a:r>
          </a:p>
          <a:p>
            <a:pPr marL="0" indent="0">
              <a:buNone/>
            </a:pPr>
            <a:endParaRPr lang="fi-FI" sz="3500" dirty="0">
              <a:solidFill>
                <a:schemeClr val="tx1"/>
              </a:solidFill>
            </a:endParaRPr>
          </a:p>
          <a:p>
            <a:r>
              <a:rPr lang="fi-FI" dirty="0"/>
              <a:t/>
            </a:r>
            <a:br>
              <a:rPr lang="fi-FI" dirty="0"/>
            </a:br>
            <a:r>
              <a:rPr lang="fi-FI" dirty="0"/>
              <a:t/>
            </a:r>
            <a:br>
              <a:rPr lang="fi-FI" dirty="0"/>
            </a:br>
            <a:r>
              <a:rPr lang="fi-FI" dirty="0"/>
              <a:t/>
            </a:r>
            <a:br>
              <a:rPr lang="fi-FI" dirty="0"/>
            </a:br>
            <a:r>
              <a:rPr lang="fi-FI" dirty="0"/>
              <a:t/>
            </a:r>
            <a:br>
              <a:rPr lang="fi-FI" dirty="0"/>
            </a:br>
            <a:endParaRPr lang="fi-FI" dirty="0"/>
          </a:p>
        </p:txBody>
      </p:sp>
      <p:pic>
        <p:nvPicPr>
          <p:cNvPr id="1026" name="Picture 2" descr="Autumn colored leaves glowing in sunlight in avenue of beech trees Autumn colored leaves glowing in sunlight in avenue of beech trees. Location: Gelderland, The Netherlands. road beautiful stock pictures, royalty-free photos &amp; images">
            <a:extLst>
              <a:ext uri="{FF2B5EF4-FFF2-40B4-BE49-F238E27FC236}">
                <a16:creationId xmlns:a16="http://schemas.microsoft.com/office/drawing/2014/main" xmlns="" id="{B5211FF1-B600-4178-9778-579B9EFDBD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08852" y="2414574"/>
            <a:ext cx="3694183" cy="2698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7169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3">
            <a:extLst>
              <a:ext uri="{FF2B5EF4-FFF2-40B4-BE49-F238E27FC236}">
                <a16:creationId xmlns:a16="http://schemas.microsoft.com/office/drawing/2014/main" xmlns="" id="{87C066A9-9A39-4E4A-B7E3-D597B55F0BE3}"/>
              </a:ext>
            </a:extLst>
          </p:cNvPr>
          <p:cNvGraphicFramePr>
            <a:graphicFrameLocks/>
          </p:cNvGraphicFramePr>
          <p:nvPr>
            <p:extLst>
              <p:ext uri="{D42A27DB-BD31-4B8C-83A1-F6EECF244321}">
                <p14:modId xmlns:p14="http://schemas.microsoft.com/office/powerpoint/2010/main" val="773924635"/>
              </p:ext>
            </p:extLst>
          </p:nvPr>
        </p:nvGraphicFramePr>
        <p:xfrm>
          <a:off x="263525" y="1846263"/>
          <a:ext cx="112776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a:extLst>
              <a:ext uri="{FF2B5EF4-FFF2-40B4-BE49-F238E27FC236}">
                <a16:creationId xmlns:a16="http://schemas.microsoft.com/office/drawing/2014/main" xmlns="" id="{961463C7-1C58-4EAC-A185-802A6600E489}"/>
              </a:ext>
            </a:extLst>
          </p:cNvPr>
          <p:cNvSpPr txBox="1">
            <a:spLocks/>
          </p:cNvSpPr>
          <p:nvPr/>
        </p:nvSpPr>
        <p:spPr>
          <a:xfrm>
            <a:off x="263525" y="757842"/>
            <a:ext cx="11277600" cy="808963"/>
          </a:xfrm>
          <a:prstGeom prst="rect">
            <a:avLst/>
          </a:prstGeom>
        </p:spPr>
        <p:txBody>
          <a:bodyPr vert="horz" lIns="91440" tIns="45720" rIns="91440" bIns="45720" rtlCol="0" anchor="b">
            <a:normAutofit fontScale="70000" lnSpcReduction="20000"/>
          </a:bodyPr>
          <a:lstStyle>
            <a:lvl1pPr algn="ctr" defTabSz="914400" rtl="0" eaLnBrk="1" latinLnBrk="0" hangingPunct="1">
              <a:lnSpc>
                <a:spcPct val="85000"/>
              </a:lnSpc>
              <a:spcBef>
                <a:spcPct val="0"/>
              </a:spcBef>
              <a:buNone/>
              <a:defRPr sz="8000" kern="1200" spc="-50" baseline="0">
                <a:solidFill>
                  <a:srgbClr val="0070C0"/>
                </a:solidFill>
                <a:latin typeface="+mj-lt"/>
                <a:ea typeface="+mj-ea"/>
                <a:cs typeface="+mj-cs"/>
              </a:defRPr>
            </a:lvl1pPr>
          </a:lstStyle>
          <a:p>
            <a:r>
              <a:rPr lang="fi-FI" b="1">
                <a:solidFill>
                  <a:schemeClr val="tx1"/>
                </a:solidFill>
                <a:latin typeface="+mn-lt"/>
              </a:rPr>
              <a:t>Content of Data Management Plan</a:t>
            </a:r>
            <a:endParaRPr lang="fi-FI" b="1" dirty="0">
              <a:solidFill>
                <a:schemeClr val="tx1"/>
              </a:solidFill>
              <a:latin typeface="+mn-lt"/>
            </a:endParaRPr>
          </a:p>
        </p:txBody>
      </p:sp>
      <p:sp>
        <p:nvSpPr>
          <p:cNvPr id="5" name="TextBox 4">
            <a:extLst>
              <a:ext uri="{FF2B5EF4-FFF2-40B4-BE49-F238E27FC236}">
                <a16:creationId xmlns:a16="http://schemas.microsoft.com/office/drawing/2014/main" xmlns="" id="{0AE93ECB-05A9-4DC9-9995-CD6960A0ED75}"/>
              </a:ext>
            </a:extLst>
          </p:cNvPr>
          <p:cNvSpPr txBox="1"/>
          <p:nvPr/>
        </p:nvSpPr>
        <p:spPr>
          <a:xfrm>
            <a:off x="767615" y="5545822"/>
            <a:ext cx="6097604" cy="646331"/>
          </a:xfrm>
          <a:prstGeom prst="rect">
            <a:avLst/>
          </a:prstGeom>
          <a:noFill/>
        </p:spPr>
        <p:txBody>
          <a:bodyPr wrap="square">
            <a:spAutoFit/>
          </a:bodyPr>
          <a:lstStyle/>
          <a:p>
            <a:r>
              <a:rPr lang="en-US" sz="1800" dirty="0">
                <a:solidFill>
                  <a:schemeClr val="tx1"/>
                </a:solidFill>
              </a:rPr>
              <a:t>(Antonio et al., 2020, Data Management Plan </a:t>
            </a:r>
            <a:r>
              <a:rPr lang="en-US" sz="1800" dirty="0" err="1">
                <a:solidFill>
                  <a:schemeClr val="tx1"/>
                </a:solidFill>
              </a:rPr>
              <a:t>N.d</a:t>
            </a:r>
            <a:r>
              <a:rPr lang="en-US" sz="1800" dirty="0">
                <a:solidFill>
                  <a:schemeClr val="tx1"/>
                </a:solidFill>
              </a:rPr>
              <a:t>, Finnish Social Science Data… </a:t>
            </a:r>
            <a:r>
              <a:rPr lang="en-US" sz="1800" dirty="0" err="1">
                <a:solidFill>
                  <a:schemeClr val="tx1"/>
                </a:solidFill>
              </a:rPr>
              <a:t>N.d</a:t>
            </a:r>
            <a:r>
              <a:rPr lang="en-US" sz="1800" dirty="0">
                <a:solidFill>
                  <a:schemeClr val="tx1"/>
                </a:solidFill>
              </a:rPr>
              <a:t>)</a:t>
            </a:r>
            <a:endParaRPr lang="fi-FI" dirty="0"/>
          </a:p>
        </p:txBody>
      </p:sp>
    </p:spTree>
    <p:extLst>
      <p:ext uri="{BB962C8B-B14F-4D97-AF65-F5344CB8AC3E}">
        <p14:creationId xmlns:p14="http://schemas.microsoft.com/office/powerpoint/2010/main" val="4138948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3">
            <a:extLst>
              <a:ext uri="{FF2B5EF4-FFF2-40B4-BE49-F238E27FC236}">
                <a16:creationId xmlns:a16="http://schemas.microsoft.com/office/drawing/2014/main" xmlns="" id="{9C32F494-6F58-445E-991C-1D42C3FA460E}"/>
              </a:ext>
            </a:extLst>
          </p:cNvPr>
          <p:cNvGraphicFramePr>
            <a:graphicFrameLocks/>
          </p:cNvGraphicFramePr>
          <p:nvPr>
            <p:extLst>
              <p:ext uri="{D42A27DB-BD31-4B8C-83A1-F6EECF244321}">
                <p14:modId xmlns:p14="http://schemas.microsoft.com/office/powerpoint/2010/main" val="107587586"/>
              </p:ext>
            </p:extLst>
          </p:nvPr>
        </p:nvGraphicFramePr>
        <p:xfrm>
          <a:off x="263525" y="1846263"/>
          <a:ext cx="112776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xmlns="" id="{36E98197-1296-45CB-8391-875610F12E8B}"/>
              </a:ext>
            </a:extLst>
          </p:cNvPr>
          <p:cNvSpPr txBox="1"/>
          <p:nvPr/>
        </p:nvSpPr>
        <p:spPr>
          <a:xfrm>
            <a:off x="650875" y="5350928"/>
            <a:ext cx="6097604" cy="646331"/>
          </a:xfrm>
          <a:prstGeom prst="rect">
            <a:avLst/>
          </a:prstGeom>
          <a:noFill/>
        </p:spPr>
        <p:txBody>
          <a:bodyPr wrap="square">
            <a:spAutoFit/>
          </a:bodyPr>
          <a:lstStyle/>
          <a:p>
            <a:r>
              <a:rPr lang="en-US" sz="1800" dirty="0">
                <a:solidFill>
                  <a:schemeClr val="tx1"/>
                </a:solidFill>
              </a:rPr>
              <a:t>(Antonio et al., 2020, Data Management Plan </a:t>
            </a:r>
            <a:r>
              <a:rPr lang="en-US" sz="1800" dirty="0" err="1">
                <a:solidFill>
                  <a:schemeClr val="tx1"/>
                </a:solidFill>
              </a:rPr>
              <a:t>N.d</a:t>
            </a:r>
            <a:r>
              <a:rPr lang="en-US" sz="1800" dirty="0">
                <a:solidFill>
                  <a:schemeClr val="tx1"/>
                </a:solidFill>
              </a:rPr>
              <a:t>, Finnish Social Science Data… </a:t>
            </a:r>
            <a:r>
              <a:rPr lang="en-US" sz="1800" dirty="0" err="1">
                <a:solidFill>
                  <a:schemeClr val="tx1"/>
                </a:solidFill>
              </a:rPr>
              <a:t>N.d</a:t>
            </a:r>
            <a:r>
              <a:rPr lang="en-US" sz="1800" dirty="0">
                <a:solidFill>
                  <a:schemeClr val="tx1"/>
                </a:solidFill>
              </a:rPr>
              <a:t>)</a:t>
            </a:r>
            <a:endParaRPr lang="fi-FI" dirty="0"/>
          </a:p>
        </p:txBody>
      </p:sp>
    </p:spTree>
    <p:extLst>
      <p:ext uri="{BB962C8B-B14F-4D97-AF65-F5344CB8AC3E}">
        <p14:creationId xmlns:p14="http://schemas.microsoft.com/office/powerpoint/2010/main" val="131446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3">
            <a:extLst>
              <a:ext uri="{FF2B5EF4-FFF2-40B4-BE49-F238E27FC236}">
                <a16:creationId xmlns:a16="http://schemas.microsoft.com/office/drawing/2014/main" xmlns="" id="{99BB57BD-2FF9-4CE6-A983-BBEB53DFE3D1}"/>
              </a:ext>
            </a:extLst>
          </p:cNvPr>
          <p:cNvGraphicFramePr>
            <a:graphicFrameLocks/>
          </p:cNvGraphicFramePr>
          <p:nvPr>
            <p:extLst>
              <p:ext uri="{D42A27DB-BD31-4B8C-83A1-F6EECF244321}">
                <p14:modId xmlns:p14="http://schemas.microsoft.com/office/powerpoint/2010/main" val="1281823551"/>
              </p:ext>
            </p:extLst>
          </p:nvPr>
        </p:nvGraphicFramePr>
        <p:xfrm>
          <a:off x="263525" y="1846263"/>
          <a:ext cx="112776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xmlns="" id="{A59EC2CD-2501-4900-AFE2-4DB18E5E40F7}"/>
              </a:ext>
            </a:extLst>
          </p:cNvPr>
          <p:cNvSpPr txBox="1"/>
          <p:nvPr/>
        </p:nvSpPr>
        <p:spPr>
          <a:xfrm>
            <a:off x="650875" y="5408679"/>
            <a:ext cx="6097604" cy="646331"/>
          </a:xfrm>
          <a:prstGeom prst="rect">
            <a:avLst/>
          </a:prstGeom>
          <a:noFill/>
        </p:spPr>
        <p:txBody>
          <a:bodyPr wrap="square">
            <a:spAutoFit/>
          </a:bodyPr>
          <a:lstStyle/>
          <a:p>
            <a:r>
              <a:rPr lang="en-US" sz="1800" dirty="0">
                <a:solidFill>
                  <a:schemeClr val="tx1"/>
                </a:solidFill>
              </a:rPr>
              <a:t>(Antonio et al., 2020, Data Management Plan </a:t>
            </a:r>
            <a:r>
              <a:rPr lang="en-US" sz="1800" dirty="0" err="1">
                <a:solidFill>
                  <a:schemeClr val="tx1"/>
                </a:solidFill>
              </a:rPr>
              <a:t>N.d</a:t>
            </a:r>
            <a:r>
              <a:rPr lang="en-US" sz="1800" dirty="0">
                <a:solidFill>
                  <a:schemeClr val="tx1"/>
                </a:solidFill>
              </a:rPr>
              <a:t>, Finnish Social Science Data… </a:t>
            </a:r>
            <a:r>
              <a:rPr lang="en-US" sz="1800" dirty="0" err="1">
                <a:solidFill>
                  <a:schemeClr val="tx1"/>
                </a:solidFill>
              </a:rPr>
              <a:t>N.d</a:t>
            </a:r>
            <a:r>
              <a:rPr lang="en-US" sz="1800" dirty="0">
                <a:solidFill>
                  <a:schemeClr val="tx1"/>
                </a:solidFill>
              </a:rPr>
              <a:t>)</a:t>
            </a:r>
            <a:endParaRPr lang="fi-FI" dirty="0"/>
          </a:p>
        </p:txBody>
      </p:sp>
    </p:spTree>
    <p:extLst>
      <p:ext uri="{BB962C8B-B14F-4D97-AF65-F5344CB8AC3E}">
        <p14:creationId xmlns:p14="http://schemas.microsoft.com/office/powerpoint/2010/main" val="1696141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a:extLst>
              <a:ext uri="{FF2B5EF4-FFF2-40B4-BE49-F238E27FC236}">
                <a16:creationId xmlns:a16="http://schemas.microsoft.com/office/drawing/2014/main" xmlns="" id="{31307D96-F015-4FCF-B629-C24341EDC851}"/>
              </a:ext>
            </a:extLst>
          </p:cNvPr>
          <p:cNvGraphicFramePr>
            <a:graphicFrameLocks/>
          </p:cNvGraphicFramePr>
          <p:nvPr>
            <p:extLst>
              <p:ext uri="{D42A27DB-BD31-4B8C-83A1-F6EECF244321}">
                <p14:modId xmlns:p14="http://schemas.microsoft.com/office/powerpoint/2010/main" val="1867350855"/>
              </p:ext>
            </p:extLst>
          </p:nvPr>
        </p:nvGraphicFramePr>
        <p:xfrm>
          <a:off x="221213" y="1142256"/>
          <a:ext cx="11360372" cy="44482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xmlns="" id="{5052558C-87CB-45D3-9F8B-EB7CF027AA6A}"/>
              </a:ext>
            </a:extLst>
          </p:cNvPr>
          <p:cNvSpPr txBox="1"/>
          <p:nvPr/>
        </p:nvSpPr>
        <p:spPr>
          <a:xfrm>
            <a:off x="1374006" y="5267301"/>
            <a:ext cx="6097604" cy="646331"/>
          </a:xfrm>
          <a:prstGeom prst="rect">
            <a:avLst/>
          </a:prstGeom>
          <a:noFill/>
        </p:spPr>
        <p:txBody>
          <a:bodyPr wrap="square">
            <a:spAutoFit/>
          </a:bodyPr>
          <a:lstStyle/>
          <a:p>
            <a:r>
              <a:rPr lang="en-US" sz="1800" dirty="0">
                <a:solidFill>
                  <a:schemeClr val="tx1"/>
                </a:solidFill>
              </a:rPr>
              <a:t>(Antonio et al., 2020, Data Management Plan </a:t>
            </a:r>
            <a:r>
              <a:rPr lang="en-US" sz="1800" dirty="0" err="1">
                <a:solidFill>
                  <a:schemeClr val="tx1"/>
                </a:solidFill>
              </a:rPr>
              <a:t>N.d</a:t>
            </a:r>
            <a:r>
              <a:rPr lang="en-US" sz="1800" dirty="0">
                <a:solidFill>
                  <a:schemeClr val="tx1"/>
                </a:solidFill>
              </a:rPr>
              <a:t>, Finnish Social Science Data… </a:t>
            </a:r>
            <a:r>
              <a:rPr lang="en-US" sz="1800" dirty="0" err="1">
                <a:solidFill>
                  <a:schemeClr val="tx1"/>
                </a:solidFill>
              </a:rPr>
              <a:t>N.d</a:t>
            </a:r>
            <a:r>
              <a:rPr lang="en-US" sz="1800" dirty="0">
                <a:solidFill>
                  <a:schemeClr val="tx1"/>
                </a:solidFill>
              </a:rPr>
              <a:t>)</a:t>
            </a:r>
            <a:endParaRPr lang="fi-FI" dirty="0"/>
          </a:p>
        </p:txBody>
      </p:sp>
    </p:spTree>
    <p:extLst>
      <p:ext uri="{BB962C8B-B14F-4D97-AF65-F5344CB8AC3E}">
        <p14:creationId xmlns:p14="http://schemas.microsoft.com/office/powerpoint/2010/main" val="3979040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a:extLst>
              <a:ext uri="{FF2B5EF4-FFF2-40B4-BE49-F238E27FC236}">
                <a16:creationId xmlns:a16="http://schemas.microsoft.com/office/drawing/2014/main" xmlns="" id="{F9E16D0D-3964-42CC-B586-2CE34F3664DC}"/>
              </a:ext>
            </a:extLst>
          </p:cNvPr>
          <p:cNvGraphicFramePr>
            <a:graphicFrameLocks/>
          </p:cNvGraphicFramePr>
          <p:nvPr>
            <p:extLst>
              <p:ext uri="{D42A27DB-BD31-4B8C-83A1-F6EECF244321}">
                <p14:modId xmlns:p14="http://schemas.microsoft.com/office/powerpoint/2010/main" val="394860607"/>
              </p:ext>
            </p:extLst>
          </p:nvPr>
        </p:nvGraphicFramePr>
        <p:xfrm>
          <a:off x="47234" y="1204894"/>
          <a:ext cx="11360372" cy="44482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xmlns="" id="{C48F6C42-BC95-4DE3-AFA7-FB7191FEFE44}"/>
              </a:ext>
            </a:extLst>
          </p:cNvPr>
          <p:cNvSpPr txBox="1"/>
          <p:nvPr/>
        </p:nvSpPr>
        <p:spPr>
          <a:xfrm>
            <a:off x="1441383" y="5476056"/>
            <a:ext cx="6097604" cy="646331"/>
          </a:xfrm>
          <a:prstGeom prst="rect">
            <a:avLst/>
          </a:prstGeom>
          <a:noFill/>
        </p:spPr>
        <p:txBody>
          <a:bodyPr wrap="square">
            <a:spAutoFit/>
          </a:bodyPr>
          <a:lstStyle/>
          <a:p>
            <a:r>
              <a:rPr lang="en-US" sz="1800" dirty="0">
                <a:solidFill>
                  <a:schemeClr val="tx1"/>
                </a:solidFill>
              </a:rPr>
              <a:t>(Antonio et al., 2020, Data Management Plan </a:t>
            </a:r>
            <a:r>
              <a:rPr lang="en-US" sz="1800" dirty="0" err="1">
                <a:solidFill>
                  <a:schemeClr val="tx1"/>
                </a:solidFill>
              </a:rPr>
              <a:t>N.d</a:t>
            </a:r>
            <a:r>
              <a:rPr lang="en-US" sz="1800" dirty="0">
                <a:solidFill>
                  <a:schemeClr val="tx1"/>
                </a:solidFill>
              </a:rPr>
              <a:t>, Finnish Social Science Data… </a:t>
            </a:r>
            <a:r>
              <a:rPr lang="en-US" sz="1800" dirty="0" err="1">
                <a:solidFill>
                  <a:schemeClr val="tx1"/>
                </a:solidFill>
              </a:rPr>
              <a:t>N.d</a:t>
            </a:r>
            <a:r>
              <a:rPr lang="en-US" sz="1800" dirty="0">
                <a:solidFill>
                  <a:schemeClr val="tx1"/>
                </a:solidFill>
              </a:rPr>
              <a:t>)</a:t>
            </a:r>
            <a:endParaRPr lang="fi-FI" dirty="0"/>
          </a:p>
        </p:txBody>
      </p:sp>
    </p:spTree>
    <p:extLst>
      <p:ext uri="{BB962C8B-B14F-4D97-AF65-F5344CB8AC3E}">
        <p14:creationId xmlns:p14="http://schemas.microsoft.com/office/powerpoint/2010/main" val="1396157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a:extLst>
              <a:ext uri="{FF2B5EF4-FFF2-40B4-BE49-F238E27FC236}">
                <a16:creationId xmlns:a16="http://schemas.microsoft.com/office/drawing/2014/main" xmlns="" id="{A607025D-CAAF-445E-B169-A4F5C79298CE}"/>
              </a:ext>
            </a:extLst>
          </p:cNvPr>
          <p:cNvGraphicFramePr>
            <a:graphicFrameLocks/>
          </p:cNvGraphicFramePr>
          <p:nvPr>
            <p:extLst>
              <p:ext uri="{D42A27DB-BD31-4B8C-83A1-F6EECF244321}">
                <p14:modId xmlns:p14="http://schemas.microsoft.com/office/powerpoint/2010/main" val="72147546"/>
              </p:ext>
            </p:extLst>
          </p:nvPr>
        </p:nvGraphicFramePr>
        <p:xfrm>
          <a:off x="263525" y="1846263"/>
          <a:ext cx="112776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xmlns="" id="{87E3066D-9BB2-4D72-970E-7F5CBEEB7227}"/>
              </a:ext>
            </a:extLst>
          </p:cNvPr>
          <p:cNvSpPr txBox="1"/>
          <p:nvPr/>
        </p:nvSpPr>
        <p:spPr>
          <a:xfrm>
            <a:off x="767613" y="5370179"/>
            <a:ext cx="8078003" cy="369332"/>
          </a:xfrm>
          <a:prstGeom prst="rect">
            <a:avLst/>
          </a:prstGeom>
          <a:noFill/>
        </p:spPr>
        <p:txBody>
          <a:bodyPr wrap="square">
            <a:spAutoFit/>
          </a:bodyPr>
          <a:lstStyle/>
          <a:p>
            <a:r>
              <a:rPr lang="en-US" sz="1800" dirty="0">
                <a:solidFill>
                  <a:schemeClr val="tx1"/>
                </a:solidFill>
              </a:rPr>
              <a:t>(Antonio et al., 2020, Data Management Plan </a:t>
            </a:r>
            <a:r>
              <a:rPr lang="en-US" sz="1800" dirty="0" err="1">
                <a:solidFill>
                  <a:schemeClr val="tx1"/>
                </a:solidFill>
              </a:rPr>
              <a:t>N.d</a:t>
            </a:r>
            <a:r>
              <a:rPr lang="en-US" sz="1800" dirty="0">
                <a:solidFill>
                  <a:schemeClr val="tx1"/>
                </a:solidFill>
              </a:rPr>
              <a:t>, Finnish Social Science Data… </a:t>
            </a:r>
            <a:r>
              <a:rPr lang="en-US" sz="1800" dirty="0" err="1">
                <a:solidFill>
                  <a:schemeClr val="tx1"/>
                </a:solidFill>
              </a:rPr>
              <a:t>N.d</a:t>
            </a:r>
            <a:r>
              <a:rPr lang="en-US" sz="1800" dirty="0">
                <a:solidFill>
                  <a:schemeClr val="tx1"/>
                </a:solidFill>
              </a:rPr>
              <a:t>)</a:t>
            </a:r>
            <a:endParaRPr lang="fi-FI" dirty="0"/>
          </a:p>
        </p:txBody>
      </p:sp>
    </p:spTree>
    <p:extLst>
      <p:ext uri="{BB962C8B-B14F-4D97-AF65-F5344CB8AC3E}">
        <p14:creationId xmlns:p14="http://schemas.microsoft.com/office/powerpoint/2010/main" val="3472640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xmlns="" id="{1CEDA81D-8DC1-4121-97F8-57BEB37EF399}"/>
              </a:ext>
            </a:extLst>
          </p:cNvPr>
          <p:cNvGrpSpPr/>
          <p:nvPr/>
        </p:nvGrpSpPr>
        <p:grpSpPr>
          <a:xfrm>
            <a:off x="1334540" y="1048270"/>
            <a:ext cx="9522920" cy="4761460"/>
            <a:chOff x="1091763" y="962"/>
            <a:chExt cx="9522920" cy="4761460"/>
          </a:xfrm>
        </p:grpSpPr>
        <p:sp>
          <p:nvSpPr>
            <p:cNvPr id="3" name="Rectangle: Rounded Corners 2">
              <a:extLst>
                <a:ext uri="{FF2B5EF4-FFF2-40B4-BE49-F238E27FC236}">
                  <a16:creationId xmlns:a16="http://schemas.microsoft.com/office/drawing/2014/main" xmlns="" id="{8D67583E-45ED-4518-95C3-278A2E4FB098}"/>
                </a:ext>
              </a:extLst>
            </p:cNvPr>
            <p:cNvSpPr/>
            <p:nvPr/>
          </p:nvSpPr>
          <p:spPr>
            <a:xfrm>
              <a:off x="1091763" y="962"/>
              <a:ext cx="9522920" cy="4761460"/>
            </a:xfrm>
            <a:prstGeom prst="round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4" name="Rectangle: Rounded Corners 4">
              <a:extLst>
                <a:ext uri="{FF2B5EF4-FFF2-40B4-BE49-F238E27FC236}">
                  <a16:creationId xmlns:a16="http://schemas.microsoft.com/office/drawing/2014/main" xmlns="" id="{AAFB031B-C7A9-477D-B9C9-C902532CC899}"/>
                </a:ext>
              </a:extLst>
            </p:cNvPr>
            <p:cNvSpPr txBox="1"/>
            <p:nvPr/>
          </p:nvSpPr>
          <p:spPr>
            <a:xfrm>
              <a:off x="1324198" y="233397"/>
              <a:ext cx="9058050" cy="42965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4790" tIns="224790" rIns="224790" bIns="224790" numCol="1" spcCol="1270" anchor="t" anchorCtr="0">
              <a:noAutofit/>
            </a:bodyPr>
            <a:lstStyle/>
            <a:p>
              <a:pPr marL="0" lvl="0" indent="0" algn="l" defTabSz="2622550">
                <a:lnSpc>
                  <a:spcPct val="90000"/>
                </a:lnSpc>
                <a:spcBef>
                  <a:spcPct val="0"/>
                </a:spcBef>
                <a:spcAft>
                  <a:spcPct val="35000"/>
                </a:spcAft>
                <a:buNone/>
              </a:pPr>
              <a:r>
                <a:rPr lang="fi-FI" sz="5900" kern="1200" dirty="0"/>
                <a:t>Data</a:t>
              </a:r>
            </a:p>
            <a:p>
              <a:pPr marL="285750" lvl="1" indent="-285750" algn="l" defTabSz="2044700">
                <a:lnSpc>
                  <a:spcPct val="90000"/>
                </a:lnSpc>
                <a:spcBef>
                  <a:spcPct val="0"/>
                </a:spcBef>
                <a:spcAft>
                  <a:spcPct val="15000"/>
                </a:spcAft>
                <a:buChar char="•"/>
              </a:pPr>
              <a:r>
                <a:rPr lang="en-US" sz="4600" kern="1200" dirty="0"/>
                <a:t>    What kind of data are collected/generated?</a:t>
              </a:r>
              <a:endParaRPr lang="fi-FI" sz="4600" kern="1200" dirty="0"/>
            </a:p>
            <a:p>
              <a:pPr marL="285750" lvl="1" indent="-285750" algn="l" defTabSz="2044700">
                <a:lnSpc>
                  <a:spcPct val="90000"/>
                </a:lnSpc>
                <a:spcBef>
                  <a:spcPct val="0"/>
                </a:spcBef>
                <a:spcAft>
                  <a:spcPct val="15000"/>
                </a:spcAft>
                <a:buChar char="•"/>
              </a:pPr>
              <a:r>
                <a:rPr lang="en-US" sz="4600" kern="1200"/>
                <a:t>    In what way are data collected/generated?</a:t>
              </a:r>
              <a:endParaRPr lang="fi-FI" sz="4600" kern="1200"/>
            </a:p>
          </p:txBody>
        </p:sp>
      </p:grpSp>
    </p:spTree>
    <p:extLst>
      <p:ext uri="{BB962C8B-B14F-4D97-AF65-F5344CB8AC3E}">
        <p14:creationId xmlns:p14="http://schemas.microsoft.com/office/powerpoint/2010/main" val="34637624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3">
            <a:extLst>
              <a:ext uri="{FF2B5EF4-FFF2-40B4-BE49-F238E27FC236}">
                <a16:creationId xmlns:a16="http://schemas.microsoft.com/office/drawing/2014/main" xmlns="" id="{9A38F981-0791-4F1B-8D7A-31778706E415}"/>
              </a:ext>
            </a:extLst>
          </p:cNvPr>
          <p:cNvGraphicFramePr>
            <a:graphicFrameLocks/>
          </p:cNvGraphicFramePr>
          <p:nvPr>
            <p:extLst>
              <p:ext uri="{D42A27DB-BD31-4B8C-83A1-F6EECF244321}">
                <p14:modId xmlns:p14="http://schemas.microsoft.com/office/powerpoint/2010/main" val="1597080670"/>
              </p:ext>
            </p:extLst>
          </p:nvPr>
        </p:nvGraphicFramePr>
        <p:xfrm>
          <a:off x="159488" y="818707"/>
          <a:ext cx="11738346"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6156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a:extLst>
              <a:ext uri="{FF2B5EF4-FFF2-40B4-BE49-F238E27FC236}">
                <a16:creationId xmlns:a16="http://schemas.microsoft.com/office/drawing/2014/main" xmlns="" id="{24A70F9E-7616-4386-AAF5-053956951DC8}"/>
              </a:ext>
            </a:extLst>
          </p:cNvPr>
          <p:cNvGraphicFramePr>
            <a:graphicFrameLocks/>
          </p:cNvGraphicFramePr>
          <p:nvPr>
            <p:extLst>
              <p:ext uri="{D42A27DB-BD31-4B8C-83A1-F6EECF244321}">
                <p14:modId xmlns:p14="http://schemas.microsoft.com/office/powerpoint/2010/main" val="4182489723"/>
              </p:ext>
            </p:extLst>
          </p:nvPr>
        </p:nvGraphicFramePr>
        <p:xfrm>
          <a:off x="159488" y="818707"/>
          <a:ext cx="11738346"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2119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304800" y="647364"/>
            <a:ext cx="11261124" cy="929320"/>
          </a:xfrm>
          <a:blipFill>
            <a:blip r:embed="rId2"/>
            <a:tile tx="0" ty="0" sx="100000" sy="100000" flip="none" algn="tl"/>
          </a:blipFill>
        </p:spPr>
        <p:txBody>
          <a:bodyPr>
            <a:noAutofit/>
          </a:bodyPr>
          <a:lstStyle/>
          <a:p>
            <a:r>
              <a:rPr lang="en-US" sz="3200" b="1" dirty="0">
                <a:solidFill>
                  <a:schemeClr val="tx1"/>
                </a:solidFill>
              </a:rPr>
              <a:t>Day four: 1-2 pm, one hour lecture:</a:t>
            </a:r>
            <a:br>
              <a:rPr lang="en-US" sz="3200" b="1" dirty="0">
                <a:solidFill>
                  <a:schemeClr val="tx1"/>
                </a:solidFill>
              </a:rPr>
            </a:br>
            <a:r>
              <a:rPr lang="en-US" sz="3200" b="1" dirty="0">
                <a:solidFill>
                  <a:schemeClr val="tx1"/>
                </a:solidFill>
              </a:rPr>
              <a:t>Aim and learning outcomes of the lecture</a:t>
            </a:r>
          </a:p>
        </p:txBody>
      </p:sp>
      <p:sp>
        <p:nvSpPr>
          <p:cNvPr id="4" name="Turinio vietos rezervavimo ženklas 3"/>
          <p:cNvSpPr>
            <a:spLocks noGrp="1"/>
          </p:cNvSpPr>
          <p:nvPr>
            <p:ph sz="half" idx="2"/>
          </p:nvPr>
        </p:nvSpPr>
        <p:spPr>
          <a:ln/>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endParaRPr lang="fi-FI" dirty="0">
              <a:solidFill>
                <a:schemeClr val="tx1"/>
              </a:solidFill>
            </a:endParaRPr>
          </a:p>
          <a:p>
            <a:r>
              <a:rPr lang="fi-FI" sz="2800" dirty="0" err="1">
                <a:solidFill>
                  <a:schemeClr val="tx1"/>
                </a:solidFill>
              </a:rPr>
              <a:t>Provide</a:t>
            </a:r>
            <a:r>
              <a:rPr lang="fi-FI" sz="2800" dirty="0">
                <a:solidFill>
                  <a:schemeClr val="tx1"/>
                </a:solidFill>
              </a:rPr>
              <a:t> an </a:t>
            </a:r>
            <a:r>
              <a:rPr lang="fi-FI" sz="2800" dirty="0" err="1">
                <a:solidFill>
                  <a:schemeClr val="tx1"/>
                </a:solidFill>
              </a:rPr>
              <a:t>overview</a:t>
            </a:r>
            <a:r>
              <a:rPr lang="fi-FI" sz="2800" dirty="0">
                <a:solidFill>
                  <a:schemeClr val="tx1"/>
                </a:solidFill>
              </a:rPr>
              <a:t> of data management and data management </a:t>
            </a:r>
            <a:r>
              <a:rPr lang="fi-FI" sz="2800" dirty="0" err="1">
                <a:solidFill>
                  <a:schemeClr val="tx1"/>
                </a:solidFill>
              </a:rPr>
              <a:t>plan</a:t>
            </a:r>
            <a:r>
              <a:rPr lang="fi-FI" sz="2800" dirty="0">
                <a:solidFill>
                  <a:schemeClr val="tx1"/>
                </a:solidFill>
              </a:rPr>
              <a:t> (DMP) in </a:t>
            </a:r>
            <a:r>
              <a:rPr lang="fi-FI" sz="2800" dirty="0" err="1">
                <a:solidFill>
                  <a:schemeClr val="tx1"/>
                </a:solidFill>
              </a:rPr>
              <a:t>research</a:t>
            </a:r>
            <a:r>
              <a:rPr lang="fi-FI" sz="2800" dirty="0">
                <a:solidFill>
                  <a:schemeClr val="tx1"/>
                </a:solidFill>
              </a:rPr>
              <a:t> </a:t>
            </a:r>
            <a:r>
              <a:rPr lang="fi-FI" sz="2800" dirty="0" err="1">
                <a:solidFill>
                  <a:schemeClr val="tx1"/>
                </a:solidFill>
              </a:rPr>
              <a:t>particularly</a:t>
            </a:r>
            <a:r>
              <a:rPr lang="fi-FI" sz="2800" dirty="0">
                <a:solidFill>
                  <a:schemeClr val="tx1"/>
                </a:solidFill>
              </a:rPr>
              <a:t> in </a:t>
            </a:r>
            <a:r>
              <a:rPr lang="fi-FI" sz="2800" dirty="0" err="1">
                <a:solidFill>
                  <a:schemeClr val="tx1"/>
                </a:solidFill>
              </a:rPr>
              <a:t>qualitative</a:t>
            </a:r>
            <a:r>
              <a:rPr lang="fi-FI" sz="2800" dirty="0">
                <a:solidFill>
                  <a:schemeClr val="tx1"/>
                </a:solidFill>
              </a:rPr>
              <a:t> </a:t>
            </a:r>
            <a:r>
              <a:rPr lang="fi-FI" sz="2800" dirty="0" err="1">
                <a:solidFill>
                  <a:schemeClr val="tx1"/>
                </a:solidFill>
              </a:rPr>
              <a:t>research</a:t>
            </a:r>
            <a:r>
              <a:rPr lang="fi-FI" sz="2800" dirty="0">
                <a:solidFill>
                  <a:schemeClr val="tx1"/>
                </a:solidFill>
              </a:rPr>
              <a:t>.</a:t>
            </a:r>
            <a:endParaRPr lang="en-US" sz="2800" dirty="0">
              <a:solidFill>
                <a:schemeClr val="tx1"/>
              </a:solidFill>
            </a:endParaRPr>
          </a:p>
          <a:p>
            <a:endParaRPr lang="en-US" dirty="0"/>
          </a:p>
        </p:txBody>
      </p:sp>
      <p:sp>
        <p:nvSpPr>
          <p:cNvPr id="6" name="Turinio vietos rezervavimo ženklas 5"/>
          <p:cNvSpPr>
            <a:spLocks noGrp="1"/>
          </p:cNvSpPr>
          <p:nvPr>
            <p:ph sz="quarter" idx="4"/>
          </p:nvPr>
        </p:nvSpPr>
        <p:spPr>
          <a:ln/>
        </p:spPr>
        <p:style>
          <a:lnRef idx="2">
            <a:schemeClr val="accent3"/>
          </a:lnRef>
          <a:fillRef idx="1">
            <a:schemeClr val="lt1"/>
          </a:fillRef>
          <a:effectRef idx="0">
            <a:schemeClr val="accent3"/>
          </a:effectRef>
          <a:fontRef idx="minor">
            <a:schemeClr val="dk1"/>
          </a:fontRef>
        </p:style>
        <p:txBody>
          <a:bodyPr>
            <a:normAutofit fontScale="92500" lnSpcReduction="10000"/>
          </a:bodyPr>
          <a:lstStyle/>
          <a:p>
            <a:r>
              <a:rPr lang="fi-FI" sz="2800" dirty="0">
                <a:solidFill>
                  <a:schemeClr val="tx1"/>
                </a:solidFill>
              </a:rPr>
              <a:t/>
            </a:r>
            <a:br>
              <a:rPr lang="fi-FI" sz="2800" dirty="0">
                <a:solidFill>
                  <a:schemeClr val="tx1"/>
                </a:solidFill>
              </a:rPr>
            </a:br>
            <a:r>
              <a:rPr lang="fi-FI" sz="2800" dirty="0" err="1">
                <a:solidFill>
                  <a:schemeClr val="tx1"/>
                </a:solidFill>
              </a:rPr>
              <a:t>Participants</a:t>
            </a:r>
            <a:r>
              <a:rPr lang="fi-FI" sz="2800" dirty="0">
                <a:solidFill>
                  <a:schemeClr val="tx1"/>
                </a:solidFill>
              </a:rPr>
              <a:t> </a:t>
            </a:r>
            <a:r>
              <a:rPr lang="fi-FI" sz="2800" dirty="0" err="1">
                <a:solidFill>
                  <a:schemeClr val="tx1"/>
                </a:solidFill>
              </a:rPr>
              <a:t>possess</a:t>
            </a:r>
            <a:r>
              <a:rPr lang="fi-FI" sz="2800" dirty="0">
                <a:solidFill>
                  <a:schemeClr val="tx1"/>
                </a:solidFill>
              </a:rPr>
              <a:t> </a:t>
            </a:r>
            <a:r>
              <a:rPr lang="fi-FI" sz="2800" dirty="0" err="1">
                <a:solidFill>
                  <a:schemeClr val="tx1"/>
                </a:solidFill>
              </a:rPr>
              <a:t>deep</a:t>
            </a:r>
            <a:r>
              <a:rPr lang="fi-FI" sz="2800" dirty="0">
                <a:solidFill>
                  <a:schemeClr val="tx1"/>
                </a:solidFill>
              </a:rPr>
              <a:t> </a:t>
            </a:r>
            <a:r>
              <a:rPr lang="fi-FI" sz="2800" dirty="0" err="1">
                <a:solidFill>
                  <a:schemeClr val="tx1"/>
                </a:solidFill>
              </a:rPr>
              <a:t>knowledge</a:t>
            </a:r>
            <a:r>
              <a:rPr lang="fi-FI" sz="2800" dirty="0">
                <a:solidFill>
                  <a:schemeClr val="tx1"/>
                </a:solidFill>
              </a:rPr>
              <a:t> and </a:t>
            </a:r>
            <a:r>
              <a:rPr lang="fi-FI" sz="2800" dirty="0" err="1">
                <a:solidFill>
                  <a:schemeClr val="tx1"/>
                </a:solidFill>
              </a:rPr>
              <a:t>understanding</a:t>
            </a:r>
            <a:r>
              <a:rPr lang="fi-FI" sz="2800" dirty="0">
                <a:solidFill>
                  <a:schemeClr val="tx1"/>
                </a:solidFill>
              </a:rPr>
              <a:t> on a </a:t>
            </a:r>
            <a:r>
              <a:rPr lang="fi-FI" sz="2800" dirty="0" err="1">
                <a:solidFill>
                  <a:schemeClr val="tx1"/>
                </a:solidFill>
              </a:rPr>
              <a:t>purpose</a:t>
            </a:r>
            <a:r>
              <a:rPr lang="fi-FI" sz="2800" dirty="0">
                <a:solidFill>
                  <a:schemeClr val="tx1"/>
                </a:solidFill>
              </a:rPr>
              <a:t> and </a:t>
            </a:r>
            <a:r>
              <a:rPr lang="fi-FI" sz="2800" dirty="0" err="1">
                <a:solidFill>
                  <a:schemeClr val="tx1"/>
                </a:solidFill>
              </a:rPr>
              <a:t>key</a:t>
            </a:r>
            <a:r>
              <a:rPr lang="fi-FI" sz="2800" dirty="0">
                <a:solidFill>
                  <a:schemeClr val="tx1"/>
                </a:solidFill>
              </a:rPr>
              <a:t> </a:t>
            </a:r>
            <a:r>
              <a:rPr lang="fi-FI" sz="2800" dirty="0" err="1">
                <a:solidFill>
                  <a:schemeClr val="tx1"/>
                </a:solidFill>
              </a:rPr>
              <a:t>requirements</a:t>
            </a:r>
            <a:r>
              <a:rPr lang="fi-FI" sz="2800" dirty="0">
                <a:solidFill>
                  <a:schemeClr val="tx1"/>
                </a:solidFill>
              </a:rPr>
              <a:t> of data management </a:t>
            </a:r>
            <a:r>
              <a:rPr lang="fi-FI" sz="2800" dirty="0" err="1">
                <a:solidFill>
                  <a:schemeClr val="tx1"/>
                </a:solidFill>
              </a:rPr>
              <a:t>plan</a:t>
            </a:r>
            <a:r>
              <a:rPr lang="fi-FI" sz="2800" dirty="0">
                <a:solidFill>
                  <a:schemeClr val="tx1"/>
                </a:solidFill>
              </a:rPr>
              <a:t> in </a:t>
            </a:r>
            <a:r>
              <a:rPr lang="fi-FI" sz="2800" dirty="0" err="1">
                <a:solidFill>
                  <a:schemeClr val="tx1"/>
                </a:solidFill>
              </a:rPr>
              <a:t>research</a:t>
            </a:r>
            <a:r>
              <a:rPr lang="fi-FI" sz="2800" dirty="0">
                <a:solidFill>
                  <a:schemeClr val="tx1"/>
                </a:solidFill>
              </a:rPr>
              <a:t> (</a:t>
            </a:r>
            <a:r>
              <a:rPr lang="fi-FI" sz="2800" dirty="0" err="1">
                <a:solidFill>
                  <a:schemeClr val="tx1"/>
                </a:solidFill>
              </a:rPr>
              <a:t>particularly</a:t>
            </a:r>
            <a:r>
              <a:rPr lang="fi-FI" sz="2800" dirty="0">
                <a:solidFill>
                  <a:schemeClr val="tx1"/>
                </a:solidFill>
              </a:rPr>
              <a:t> in </a:t>
            </a:r>
            <a:r>
              <a:rPr lang="fi-FI" sz="2800" dirty="0" err="1">
                <a:solidFill>
                  <a:schemeClr val="tx1"/>
                </a:solidFill>
              </a:rPr>
              <a:t>qualitative</a:t>
            </a:r>
            <a:r>
              <a:rPr lang="fi-FI" sz="2800" dirty="0">
                <a:solidFill>
                  <a:schemeClr val="tx1"/>
                </a:solidFill>
              </a:rPr>
              <a:t> </a:t>
            </a:r>
            <a:r>
              <a:rPr lang="fi-FI" sz="2800" dirty="0" err="1">
                <a:solidFill>
                  <a:schemeClr val="tx1"/>
                </a:solidFill>
              </a:rPr>
              <a:t>studies</a:t>
            </a:r>
            <a:r>
              <a:rPr lang="fi-FI" sz="2800" dirty="0">
                <a:solidFill>
                  <a:schemeClr val="tx1"/>
                </a:solidFill>
              </a:rPr>
              <a:t>).</a:t>
            </a:r>
            <a:br>
              <a:rPr lang="fi-FI" sz="2800" dirty="0">
                <a:solidFill>
                  <a:schemeClr val="tx1"/>
                </a:solidFill>
              </a:rPr>
            </a:br>
            <a:r>
              <a:rPr lang="fi-FI" sz="2800" dirty="0">
                <a:solidFill>
                  <a:schemeClr val="tx1"/>
                </a:solidFill>
              </a:rPr>
              <a:t/>
            </a:r>
            <a:br>
              <a:rPr lang="fi-FI" sz="2800" dirty="0">
                <a:solidFill>
                  <a:schemeClr val="tx1"/>
                </a:solidFill>
              </a:rPr>
            </a:br>
            <a:r>
              <a:rPr lang="fi-FI" sz="2800" dirty="0" err="1">
                <a:solidFill>
                  <a:schemeClr val="tx1"/>
                </a:solidFill>
              </a:rPr>
              <a:t>Participants</a:t>
            </a:r>
            <a:r>
              <a:rPr lang="fi-FI" sz="2800" dirty="0">
                <a:solidFill>
                  <a:schemeClr val="tx1"/>
                </a:solidFill>
              </a:rPr>
              <a:t> </a:t>
            </a:r>
            <a:r>
              <a:rPr lang="fi-FI" sz="2800" dirty="0" err="1">
                <a:solidFill>
                  <a:schemeClr val="tx1"/>
                </a:solidFill>
              </a:rPr>
              <a:t>know</a:t>
            </a:r>
            <a:r>
              <a:rPr lang="fi-FI" sz="2800" dirty="0">
                <a:solidFill>
                  <a:schemeClr val="tx1"/>
                </a:solidFill>
              </a:rPr>
              <a:t> </a:t>
            </a:r>
            <a:r>
              <a:rPr lang="fi-FI" sz="2800" dirty="0" err="1">
                <a:solidFill>
                  <a:schemeClr val="tx1"/>
                </a:solidFill>
              </a:rPr>
              <a:t>the</a:t>
            </a:r>
            <a:r>
              <a:rPr lang="fi-FI" sz="2800" dirty="0">
                <a:solidFill>
                  <a:schemeClr val="tx1"/>
                </a:solidFill>
              </a:rPr>
              <a:t> </a:t>
            </a:r>
            <a:r>
              <a:rPr lang="fi-FI" sz="2800" dirty="0" err="1">
                <a:solidFill>
                  <a:schemeClr val="tx1"/>
                </a:solidFill>
              </a:rPr>
              <a:t>sources</a:t>
            </a:r>
            <a:r>
              <a:rPr lang="fi-FI" sz="2800" dirty="0">
                <a:solidFill>
                  <a:schemeClr val="tx1"/>
                </a:solidFill>
              </a:rPr>
              <a:t> in </a:t>
            </a:r>
            <a:r>
              <a:rPr lang="fi-FI" sz="2800" dirty="0" err="1">
                <a:solidFill>
                  <a:schemeClr val="tx1"/>
                </a:solidFill>
              </a:rPr>
              <a:t>which</a:t>
            </a:r>
            <a:r>
              <a:rPr lang="fi-FI" sz="2800" dirty="0">
                <a:solidFill>
                  <a:schemeClr val="tx1"/>
                </a:solidFill>
              </a:rPr>
              <a:t> </a:t>
            </a:r>
            <a:r>
              <a:rPr lang="fi-FI" sz="2800" dirty="0" err="1">
                <a:solidFill>
                  <a:schemeClr val="tx1"/>
                </a:solidFill>
              </a:rPr>
              <a:t>relevant</a:t>
            </a:r>
            <a:r>
              <a:rPr lang="fi-FI" sz="2800" dirty="0">
                <a:solidFill>
                  <a:schemeClr val="tx1"/>
                </a:solidFill>
              </a:rPr>
              <a:t> and </a:t>
            </a:r>
            <a:r>
              <a:rPr lang="fi-FI" sz="2800" dirty="0" err="1">
                <a:solidFill>
                  <a:schemeClr val="tx1"/>
                </a:solidFill>
              </a:rPr>
              <a:t>valid</a:t>
            </a:r>
            <a:r>
              <a:rPr lang="fi-FI" sz="2800" dirty="0">
                <a:solidFill>
                  <a:schemeClr val="tx1"/>
                </a:solidFill>
              </a:rPr>
              <a:t> </a:t>
            </a:r>
            <a:r>
              <a:rPr lang="fi-FI" sz="2800" dirty="0" err="1">
                <a:solidFill>
                  <a:schemeClr val="tx1"/>
                </a:solidFill>
              </a:rPr>
              <a:t>information</a:t>
            </a:r>
            <a:r>
              <a:rPr lang="fi-FI" sz="2800" dirty="0">
                <a:solidFill>
                  <a:schemeClr val="tx1"/>
                </a:solidFill>
              </a:rPr>
              <a:t> of DMP </a:t>
            </a:r>
            <a:r>
              <a:rPr lang="fi-FI" sz="2800" dirty="0" err="1">
                <a:solidFill>
                  <a:schemeClr val="tx1"/>
                </a:solidFill>
              </a:rPr>
              <a:t>are</a:t>
            </a:r>
            <a:r>
              <a:rPr lang="fi-FI" sz="2800" dirty="0">
                <a:solidFill>
                  <a:schemeClr val="tx1"/>
                </a:solidFill>
              </a:rPr>
              <a:t> to </a:t>
            </a:r>
            <a:r>
              <a:rPr lang="fi-FI" sz="2800" dirty="0" err="1">
                <a:solidFill>
                  <a:schemeClr val="tx1"/>
                </a:solidFill>
              </a:rPr>
              <a:t>be</a:t>
            </a:r>
            <a:r>
              <a:rPr lang="fi-FI" sz="2800" dirty="0">
                <a:solidFill>
                  <a:schemeClr val="tx1"/>
                </a:solidFill>
              </a:rPr>
              <a:t> </a:t>
            </a:r>
            <a:r>
              <a:rPr lang="fi-FI" sz="2800" dirty="0" err="1">
                <a:solidFill>
                  <a:schemeClr val="tx1"/>
                </a:solidFill>
              </a:rPr>
              <a:t>found</a:t>
            </a:r>
            <a:r>
              <a:rPr lang="fi-FI" sz="2800" dirty="0">
                <a:solidFill>
                  <a:schemeClr val="tx1"/>
                </a:solidFill>
              </a:rPr>
              <a:t>. </a:t>
            </a:r>
          </a:p>
          <a:p>
            <a:endParaRPr lang="en-US" dirty="0"/>
          </a:p>
        </p:txBody>
      </p:sp>
      <p:sp>
        <p:nvSpPr>
          <p:cNvPr id="8" name="Text Placeholder 7">
            <a:extLst>
              <a:ext uri="{FF2B5EF4-FFF2-40B4-BE49-F238E27FC236}">
                <a16:creationId xmlns:a16="http://schemas.microsoft.com/office/drawing/2014/main" xmlns="" id="{88A47CF4-65E0-4418-9E7F-35D7F749D6F9}"/>
              </a:ext>
            </a:extLst>
          </p:cNvPr>
          <p:cNvSpPr>
            <a:spLocks noGrp="1"/>
          </p:cNvSpPr>
          <p:nvPr>
            <p:ph type="body" idx="1"/>
          </p:nvPr>
        </p:nvSpPr>
        <p:spPr/>
        <p:style>
          <a:lnRef idx="1">
            <a:schemeClr val="accent1"/>
          </a:lnRef>
          <a:fillRef idx="2">
            <a:schemeClr val="accent1"/>
          </a:fillRef>
          <a:effectRef idx="1">
            <a:schemeClr val="accent1"/>
          </a:effectRef>
          <a:fontRef idx="minor">
            <a:schemeClr val="dk1"/>
          </a:fontRef>
        </p:style>
        <p:txBody>
          <a:bodyPr>
            <a:normAutofit/>
          </a:bodyPr>
          <a:lstStyle/>
          <a:p>
            <a:pPr algn="ctr"/>
            <a:r>
              <a:rPr lang="fi-FI" sz="2800" b="1" dirty="0">
                <a:solidFill>
                  <a:schemeClr val="tx1"/>
                </a:solidFill>
              </a:rPr>
              <a:t>AIM</a:t>
            </a:r>
          </a:p>
        </p:txBody>
      </p:sp>
      <p:sp>
        <p:nvSpPr>
          <p:cNvPr id="10" name="Text Placeholder 9">
            <a:extLst>
              <a:ext uri="{FF2B5EF4-FFF2-40B4-BE49-F238E27FC236}">
                <a16:creationId xmlns:a16="http://schemas.microsoft.com/office/drawing/2014/main" xmlns="" id="{767DC0FF-E12A-4790-BADA-BFD308184054}"/>
              </a:ext>
            </a:extLst>
          </p:cNvPr>
          <p:cNvSpPr>
            <a:spLocks noGrp="1"/>
          </p:cNvSpPr>
          <p:nvPr>
            <p:ph type="body" sz="quarter" idx="3"/>
          </p:nvPr>
        </p:nvSpPr>
        <p:spPr/>
        <p:style>
          <a:lnRef idx="1">
            <a:schemeClr val="accent3"/>
          </a:lnRef>
          <a:fillRef idx="2">
            <a:schemeClr val="accent3"/>
          </a:fillRef>
          <a:effectRef idx="1">
            <a:schemeClr val="accent3"/>
          </a:effectRef>
          <a:fontRef idx="minor">
            <a:schemeClr val="dk1"/>
          </a:fontRef>
        </p:style>
        <p:txBody>
          <a:bodyPr>
            <a:normAutofit/>
          </a:bodyPr>
          <a:lstStyle/>
          <a:p>
            <a:pPr algn="ctr"/>
            <a:r>
              <a:rPr lang="fi-FI" sz="2800" b="1" dirty="0">
                <a:solidFill>
                  <a:schemeClr val="tx1"/>
                </a:solidFill>
              </a:rPr>
              <a:t>LEARNINING OUTCOME</a:t>
            </a:r>
          </a:p>
        </p:txBody>
      </p:sp>
    </p:spTree>
    <p:extLst>
      <p:ext uri="{BB962C8B-B14F-4D97-AF65-F5344CB8AC3E}">
        <p14:creationId xmlns:p14="http://schemas.microsoft.com/office/powerpoint/2010/main" val="2367344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a:extLst>
              <a:ext uri="{FF2B5EF4-FFF2-40B4-BE49-F238E27FC236}">
                <a16:creationId xmlns:a16="http://schemas.microsoft.com/office/drawing/2014/main" xmlns="" id="{D0340EEE-2B46-4834-9B0D-5BF7B357DC8C}"/>
              </a:ext>
            </a:extLst>
          </p:cNvPr>
          <p:cNvGraphicFramePr>
            <a:graphicFrameLocks/>
          </p:cNvGraphicFramePr>
          <p:nvPr>
            <p:extLst>
              <p:ext uri="{D42A27DB-BD31-4B8C-83A1-F6EECF244321}">
                <p14:modId xmlns:p14="http://schemas.microsoft.com/office/powerpoint/2010/main" val="1795032353"/>
              </p:ext>
            </p:extLst>
          </p:nvPr>
        </p:nvGraphicFramePr>
        <p:xfrm>
          <a:off x="159488" y="818707"/>
          <a:ext cx="11738346"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6844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a:extLst>
              <a:ext uri="{FF2B5EF4-FFF2-40B4-BE49-F238E27FC236}">
                <a16:creationId xmlns:a16="http://schemas.microsoft.com/office/drawing/2014/main" xmlns="" id="{232C9187-C307-490E-815D-83FE903F0F57}"/>
              </a:ext>
            </a:extLst>
          </p:cNvPr>
          <p:cNvGraphicFramePr>
            <a:graphicFrameLocks/>
          </p:cNvGraphicFramePr>
          <p:nvPr>
            <p:extLst>
              <p:ext uri="{D42A27DB-BD31-4B8C-83A1-F6EECF244321}">
                <p14:modId xmlns:p14="http://schemas.microsoft.com/office/powerpoint/2010/main" val="1863417322"/>
              </p:ext>
            </p:extLst>
          </p:nvPr>
        </p:nvGraphicFramePr>
        <p:xfrm>
          <a:off x="159488" y="818707"/>
          <a:ext cx="11738346"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0714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3">
            <a:extLst>
              <a:ext uri="{FF2B5EF4-FFF2-40B4-BE49-F238E27FC236}">
                <a16:creationId xmlns:a16="http://schemas.microsoft.com/office/drawing/2014/main" xmlns="" id="{43A9DE03-D019-45A2-881C-AE8D4C85436F}"/>
              </a:ext>
            </a:extLst>
          </p:cNvPr>
          <p:cNvGraphicFramePr>
            <a:graphicFrameLocks/>
          </p:cNvGraphicFramePr>
          <p:nvPr>
            <p:extLst>
              <p:ext uri="{D42A27DB-BD31-4B8C-83A1-F6EECF244321}">
                <p14:modId xmlns:p14="http://schemas.microsoft.com/office/powerpoint/2010/main" val="2749878450"/>
              </p:ext>
            </p:extLst>
          </p:nvPr>
        </p:nvGraphicFramePr>
        <p:xfrm>
          <a:off x="159488" y="818707"/>
          <a:ext cx="11738346"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63267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1A0FE5-84A7-4F88-A78A-7C72A3973D60}"/>
              </a:ext>
            </a:extLst>
          </p:cNvPr>
          <p:cNvSpPr>
            <a:spLocks noGrp="1"/>
          </p:cNvSpPr>
          <p:nvPr>
            <p:ph type="title"/>
          </p:nvPr>
        </p:nvSpPr>
        <p:spPr>
          <a:xfrm>
            <a:off x="301319" y="763106"/>
            <a:ext cx="11277600" cy="487114"/>
          </a:xfrm>
        </p:spPr>
        <p:style>
          <a:lnRef idx="1">
            <a:schemeClr val="accent2"/>
          </a:lnRef>
          <a:fillRef idx="2">
            <a:schemeClr val="accent2"/>
          </a:fillRef>
          <a:effectRef idx="1">
            <a:schemeClr val="accent2"/>
          </a:effectRef>
          <a:fontRef idx="minor">
            <a:schemeClr val="dk1"/>
          </a:fontRef>
        </p:style>
        <p:txBody>
          <a:bodyPr>
            <a:normAutofit fontScale="90000"/>
          </a:bodyPr>
          <a:lstStyle/>
          <a:p>
            <a:r>
              <a:rPr lang="fi-FI" sz="3200" b="1" dirty="0" err="1">
                <a:solidFill>
                  <a:schemeClr val="tx1"/>
                </a:solidFill>
              </a:rPr>
              <a:t>Assignment</a:t>
            </a:r>
            <a:r>
              <a:rPr lang="fi-FI" sz="3200" b="1" dirty="0">
                <a:solidFill>
                  <a:schemeClr val="tx1"/>
                </a:solidFill>
              </a:rPr>
              <a:t>/</a:t>
            </a:r>
            <a:r>
              <a:rPr lang="fi-FI" sz="3200" b="1" dirty="0" err="1">
                <a:solidFill>
                  <a:schemeClr val="tx1"/>
                </a:solidFill>
              </a:rPr>
              <a:t>individual</a:t>
            </a:r>
            <a:r>
              <a:rPr lang="fi-FI" sz="3200" b="1" dirty="0">
                <a:solidFill>
                  <a:schemeClr val="tx1"/>
                </a:solidFill>
              </a:rPr>
              <a:t> </a:t>
            </a:r>
            <a:r>
              <a:rPr lang="fi-FI" sz="3200" b="1" dirty="0" err="1">
                <a:solidFill>
                  <a:schemeClr val="tx1"/>
                </a:solidFill>
              </a:rPr>
              <a:t>work</a:t>
            </a:r>
            <a:endParaRPr lang="fi-FI" sz="3200" b="1" dirty="0">
              <a:solidFill>
                <a:schemeClr val="tx1"/>
              </a:solidFill>
            </a:endParaRPr>
          </a:p>
        </p:txBody>
      </p:sp>
      <p:sp>
        <p:nvSpPr>
          <p:cNvPr id="3" name="Content Placeholder 2">
            <a:extLst>
              <a:ext uri="{FF2B5EF4-FFF2-40B4-BE49-F238E27FC236}">
                <a16:creationId xmlns:a16="http://schemas.microsoft.com/office/drawing/2014/main" xmlns="" id="{C1024784-7870-4F17-9688-C4D0A7C87D20}"/>
              </a:ext>
            </a:extLst>
          </p:cNvPr>
          <p:cNvSpPr>
            <a:spLocks noGrp="1"/>
          </p:cNvSpPr>
          <p:nvPr>
            <p:ph idx="1"/>
          </p:nvPr>
        </p:nvSpPr>
        <p:spPr>
          <a:xfrm>
            <a:off x="102277" y="1436796"/>
            <a:ext cx="5363851" cy="4602303"/>
          </a:xfrm>
        </p:spPr>
        <p:style>
          <a:lnRef idx="2">
            <a:schemeClr val="accent2"/>
          </a:lnRef>
          <a:fillRef idx="1">
            <a:schemeClr val="lt1"/>
          </a:fillRef>
          <a:effectRef idx="0">
            <a:schemeClr val="accent2"/>
          </a:effectRef>
          <a:fontRef idx="minor">
            <a:schemeClr val="dk1"/>
          </a:fontRef>
        </p:style>
        <p:txBody>
          <a:bodyPr>
            <a:normAutofit fontScale="25000" lnSpcReduction="20000"/>
          </a:bodyPr>
          <a:lstStyle/>
          <a:p>
            <a:pPr>
              <a:lnSpc>
                <a:spcPct val="120000"/>
              </a:lnSpc>
            </a:pPr>
            <a:r>
              <a:rPr lang="fi-FI" sz="6400" dirty="0">
                <a:solidFill>
                  <a:schemeClr val="tx1"/>
                </a:solidFill>
              </a:rPr>
              <a:t>1) Read </a:t>
            </a:r>
            <a:r>
              <a:rPr lang="fi-FI" sz="6400" dirty="0" err="1">
                <a:solidFill>
                  <a:schemeClr val="tx1"/>
                </a:solidFill>
                <a:effectLst/>
              </a:rPr>
              <a:t>Michener’s</a:t>
            </a:r>
            <a:r>
              <a:rPr lang="fi-FI" sz="6400" dirty="0">
                <a:solidFill>
                  <a:schemeClr val="tx1"/>
                </a:solidFill>
                <a:effectLst/>
              </a:rPr>
              <a:t> </a:t>
            </a:r>
            <a:r>
              <a:rPr lang="fi-FI" sz="6400" dirty="0" err="1">
                <a:solidFill>
                  <a:schemeClr val="tx1"/>
                </a:solidFill>
                <a:effectLst/>
              </a:rPr>
              <a:t>article</a:t>
            </a:r>
            <a:r>
              <a:rPr lang="fi-FI" sz="6400" dirty="0">
                <a:solidFill>
                  <a:schemeClr val="tx1"/>
                </a:solidFill>
                <a:effectLst/>
              </a:rPr>
              <a:t> </a:t>
            </a:r>
            <a:r>
              <a:rPr lang="en-US" sz="6400" i="1" dirty="0">
                <a:solidFill>
                  <a:schemeClr val="tx1"/>
                </a:solidFill>
                <a:effectLst/>
              </a:rPr>
              <a:t>Ten Simple Rules for Creating a Good Data Management Plan </a:t>
            </a:r>
            <a:r>
              <a:rPr lang="en-US" sz="6400" dirty="0">
                <a:solidFill>
                  <a:schemeClr val="tx1"/>
                </a:solidFill>
                <a:effectLst/>
              </a:rPr>
              <a:t>(2015). You can find it from the Internet as an open access article. See information below. </a:t>
            </a:r>
            <a:br>
              <a:rPr lang="en-US" sz="6400" dirty="0">
                <a:solidFill>
                  <a:schemeClr val="tx1"/>
                </a:solidFill>
                <a:effectLst/>
              </a:rPr>
            </a:br>
            <a:r>
              <a:rPr lang="en-US" sz="6400" dirty="0">
                <a:solidFill>
                  <a:schemeClr val="tx1"/>
                </a:solidFill>
                <a:effectLst/>
              </a:rPr>
              <a:t/>
            </a:r>
            <a:br>
              <a:rPr lang="en-US" sz="6400" dirty="0">
                <a:solidFill>
                  <a:schemeClr val="tx1"/>
                </a:solidFill>
                <a:effectLst/>
              </a:rPr>
            </a:br>
            <a:r>
              <a:rPr lang="en-US" sz="6400" dirty="0">
                <a:solidFill>
                  <a:schemeClr val="tx1"/>
                </a:solidFill>
              </a:rPr>
              <a:t>2) Read the 10 rules carefully and create a summary of the key points of the article by making a PowerPoint slide presentation to your colleagues (3-4 slides). </a:t>
            </a:r>
          </a:p>
          <a:p>
            <a:pPr>
              <a:lnSpc>
                <a:spcPct val="120000"/>
              </a:lnSpc>
            </a:pPr>
            <a:r>
              <a:rPr lang="en-US" sz="6400" dirty="0">
                <a:solidFill>
                  <a:schemeClr val="tx1"/>
                </a:solidFill>
              </a:rPr>
              <a:t>3) Present it to your colleagues. </a:t>
            </a:r>
            <a:r>
              <a:rPr lang="en-US" sz="6400" u="sng" dirty="0">
                <a:solidFill>
                  <a:schemeClr val="tx1"/>
                </a:solidFill>
              </a:rPr>
              <a:t>Do not copy the text from the article. </a:t>
            </a:r>
            <a:r>
              <a:rPr lang="en-US" sz="6400" dirty="0">
                <a:solidFill>
                  <a:schemeClr val="tx1"/>
                </a:solidFill>
              </a:rPr>
              <a:t>Present Michener’s ten rules </a:t>
            </a:r>
            <a:r>
              <a:rPr lang="en-US" sz="6400" u="sng" dirty="0">
                <a:solidFill>
                  <a:schemeClr val="tx1"/>
                </a:solidFill>
              </a:rPr>
              <a:t>in your own words </a:t>
            </a:r>
            <a:r>
              <a:rPr lang="en-US" sz="6400" dirty="0">
                <a:solidFill>
                  <a:schemeClr val="tx1"/>
                </a:solidFill>
              </a:rPr>
              <a:t>based on your own understanding of the good data management plan and how to create the one. </a:t>
            </a:r>
            <a:br>
              <a:rPr lang="en-US" sz="6400" dirty="0">
                <a:solidFill>
                  <a:schemeClr val="tx1"/>
                </a:solidFill>
              </a:rPr>
            </a:br>
            <a:r>
              <a:rPr lang="en-US" sz="6400" dirty="0">
                <a:solidFill>
                  <a:schemeClr val="tx1"/>
                </a:solidFill>
              </a:rPr>
              <a:t/>
            </a:r>
            <a:br>
              <a:rPr lang="en-US" sz="6400" dirty="0">
                <a:solidFill>
                  <a:schemeClr val="tx1"/>
                </a:solidFill>
              </a:rPr>
            </a:br>
            <a:r>
              <a:rPr lang="en-US" sz="6400" dirty="0">
                <a:solidFill>
                  <a:schemeClr val="tx1"/>
                </a:solidFill>
              </a:rPr>
              <a:t/>
            </a:r>
            <a:br>
              <a:rPr lang="en-US" sz="6400" dirty="0">
                <a:solidFill>
                  <a:schemeClr val="tx1"/>
                </a:solidFill>
              </a:rPr>
            </a:br>
            <a:r>
              <a:rPr lang="en-US" sz="6400" b="1" dirty="0">
                <a:solidFill>
                  <a:schemeClr val="tx1"/>
                </a:solidFill>
              </a:rPr>
              <a:t>Source: Michener WK (2015) Ten Simple Rules for Creating a Good Data Management Plan. </a:t>
            </a:r>
            <a:r>
              <a:rPr lang="en-US" sz="6400" b="1" dirty="0" err="1">
                <a:solidFill>
                  <a:schemeClr val="tx1"/>
                </a:solidFill>
              </a:rPr>
              <a:t>PLoS</a:t>
            </a:r>
            <a:r>
              <a:rPr lang="en-US" sz="6400" b="1" dirty="0">
                <a:solidFill>
                  <a:schemeClr val="tx1"/>
                </a:solidFill>
              </a:rPr>
              <a:t> Computational Biology 11(10): e1004525. doi:10.1371/journal. pcbi.1004525 </a:t>
            </a:r>
            <a:endParaRPr lang="en-US" sz="6400" b="1" dirty="0">
              <a:solidFill>
                <a:schemeClr val="tx1"/>
              </a:solidFill>
              <a:effectLst/>
            </a:endParaRPr>
          </a:p>
          <a:p>
            <a:pPr>
              <a:lnSpc>
                <a:spcPct val="120000"/>
              </a:lnSpc>
            </a:pPr>
            <a:r>
              <a:rPr lang="en-US" sz="6400" dirty="0">
                <a:solidFill>
                  <a:schemeClr val="tx1"/>
                </a:solidFill>
              </a:rPr>
              <a:t/>
            </a:r>
            <a:br>
              <a:rPr lang="en-US" sz="6400" dirty="0">
                <a:solidFill>
                  <a:schemeClr val="tx1"/>
                </a:solidFill>
              </a:rPr>
            </a:br>
            <a:r>
              <a:rPr lang="en-US" sz="5600" dirty="0">
                <a:solidFill>
                  <a:schemeClr val="tx1"/>
                </a:solidFill>
              </a:rPr>
              <a:t/>
            </a:r>
            <a:br>
              <a:rPr lang="en-US" sz="5600" dirty="0">
                <a:solidFill>
                  <a:schemeClr val="tx1"/>
                </a:solidFill>
              </a:rPr>
            </a:br>
            <a:r>
              <a:rPr lang="en-US" sz="2900" dirty="0">
                <a:solidFill>
                  <a:schemeClr val="tx1"/>
                </a:solidFill>
              </a:rPr>
              <a:t/>
            </a:r>
            <a:br>
              <a:rPr lang="en-US" sz="2900" dirty="0">
                <a:solidFill>
                  <a:schemeClr val="tx1"/>
                </a:solidFill>
              </a:rPr>
            </a:br>
            <a:endParaRPr lang="en-US" sz="2900" dirty="0">
              <a:solidFill>
                <a:schemeClr val="tx1"/>
              </a:solidFill>
            </a:endParaRPr>
          </a:p>
          <a:p>
            <a:pPr>
              <a:lnSpc>
                <a:spcPct val="120000"/>
              </a:lnSpc>
            </a:pPr>
            <a:r>
              <a:rPr lang="en-US" sz="2600" dirty="0">
                <a:latin typeface="Arial" panose="020B0604020202020204" pitchFamily="34" charset="0"/>
              </a:rPr>
              <a:t/>
            </a:r>
            <a:br>
              <a:rPr lang="en-US" sz="2600" dirty="0">
                <a:latin typeface="Arial" panose="020B0604020202020204" pitchFamily="34" charset="0"/>
              </a:rPr>
            </a:br>
            <a:r>
              <a:rPr lang="en-US" dirty="0">
                <a:effectLst/>
                <a:latin typeface="Arial" panose="020B0604020202020204" pitchFamily="34" charset="0"/>
              </a:rPr>
              <a:t/>
            </a:r>
            <a:br>
              <a:rPr lang="en-US" dirty="0">
                <a:effectLst/>
                <a:latin typeface="Arial" panose="020B0604020202020204" pitchFamily="34" charset="0"/>
              </a:rPr>
            </a:br>
            <a:endParaRPr lang="fi-FI" dirty="0"/>
          </a:p>
        </p:txBody>
      </p:sp>
      <p:sp>
        <p:nvSpPr>
          <p:cNvPr id="4" name="TextBox 3">
            <a:extLst>
              <a:ext uri="{FF2B5EF4-FFF2-40B4-BE49-F238E27FC236}">
                <a16:creationId xmlns:a16="http://schemas.microsoft.com/office/drawing/2014/main" xmlns="" id="{2AD29F58-810A-4664-839B-95C9352D6C8B}"/>
              </a:ext>
            </a:extLst>
          </p:cNvPr>
          <p:cNvSpPr txBox="1"/>
          <p:nvPr/>
        </p:nvSpPr>
        <p:spPr>
          <a:xfrm>
            <a:off x="5591554" y="1436796"/>
            <a:ext cx="6413709" cy="477053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1600" dirty="0">
                <a:solidFill>
                  <a:schemeClr val="tx1"/>
                </a:solidFill>
              </a:rPr>
              <a:t>4) Collect feedback from your colleagues about your presentation and how well they now understand what the data management plan is in research. Summarize the feedback that you received on the last slide of your PowerPoint presentation. </a:t>
            </a:r>
            <a:br>
              <a:rPr lang="en-US" sz="1600" dirty="0">
                <a:solidFill>
                  <a:schemeClr val="tx1"/>
                </a:solidFill>
              </a:rPr>
            </a:br>
            <a:r>
              <a:rPr lang="en-US" sz="1600" dirty="0">
                <a:solidFill>
                  <a:schemeClr val="tx1"/>
                </a:solidFill>
              </a:rPr>
              <a:t/>
            </a:r>
            <a:br>
              <a:rPr lang="en-US" sz="1600" dirty="0">
                <a:solidFill>
                  <a:schemeClr val="tx1"/>
                </a:solidFill>
              </a:rPr>
            </a:br>
            <a:r>
              <a:rPr lang="en-US" sz="1600" dirty="0">
                <a:solidFill>
                  <a:schemeClr val="tx1"/>
                </a:solidFill>
              </a:rPr>
              <a:t>5) Save the PowerPoint slides the following way: your </a:t>
            </a:r>
            <a:r>
              <a:rPr lang="en-US" sz="1600" dirty="0" err="1">
                <a:solidFill>
                  <a:schemeClr val="tx1"/>
                </a:solidFill>
              </a:rPr>
              <a:t>lastname_your</a:t>
            </a:r>
            <a:r>
              <a:rPr lang="en-US" sz="1600" dirty="0">
                <a:solidFill>
                  <a:schemeClr val="tx1"/>
                </a:solidFill>
              </a:rPr>
              <a:t> </a:t>
            </a:r>
            <a:r>
              <a:rPr lang="en-US" sz="1600" dirty="0" err="1">
                <a:solidFill>
                  <a:schemeClr val="tx1"/>
                </a:solidFill>
              </a:rPr>
              <a:t>firstname_the</a:t>
            </a:r>
            <a:r>
              <a:rPr lang="en-US" sz="1600" dirty="0">
                <a:solidFill>
                  <a:schemeClr val="tx1"/>
                </a:solidFill>
              </a:rPr>
              <a:t> date that you submit this assignment. </a:t>
            </a:r>
            <a:r>
              <a:rPr lang="en-US" sz="1600" dirty="0"/>
              <a:t>Upload the assignment to Moodle by announced due date. Note that the PowerPoint presentation includes your presentation to your colleagues and the written feedback that you collected from your colleagues. This assignment should be written in English.  </a:t>
            </a:r>
            <a:br>
              <a:rPr lang="en-US" sz="1600" dirty="0"/>
            </a:br>
            <a:r>
              <a:rPr lang="en-US" sz="1600" dirty="0"/>
              <a:t/>
            </a:r>
            <a:br>
              <a:rPr lang="en-US" sz="1600" dirty="0"/>
            </a:br>
            <a:r>
              <a:rPr lang="en-US" sz="1600" dirty="0"/>
              <a:t>6) Evaluation criteria (pass/fail):</a:t>
            </a:r>
            <a:br>
              <a:rPr lang="en-US" sz="1600" dirty="0"/>
            </a:br>
            <a:r>
              <a:rPr lang="en-US" sz="1600" dirty="0"/>
              <a:t>- Participant has followed the assignment instructions carefully. </a:t>
            </a:r>
          </a:p>
          <a:p>
            <a:r>
              <a:rPr lang="en-US" sz="1600" dirty="0"/>
              <a:t>- The summary presentation is based on Michener’s article but written in participant’s own words. It is clearly shown that the participant knows and can apply Michener’s Ten Simple Rules in this assignment.</a:t>
            </a:r>
          </a:p>
          <a:p>
            <a:r>
              <a:rPr lang="en-US" sz="1600" dirty="0"/>
              <a:t>- Feedback has been collected from the participant’s colleagues and reported on PowerPoint presentation as requested. </a:t>
            </a:r>
            <a:endParaRPr lang="fi-FI" sz="2000" dirty="0"/>
          </a:p>
        </p:txBody>
      </p:sp>
    </p:spTree>
    <p:extLst>
      <p:ext uri="{BB962C8B-B14F-4D97-AF65-F5344CB8AC3E}">
        <p14:creationId xmlns:p14="http://schemas.microsoft.com/office/powerpoint/2010/main" val="27236135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B188A4-A848-45CD-8A6B-396DE0F9F2C0}"/>
              </a:ext>
            </a:extLst>
          </p:cNvPr>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fi-FI" b="1" dirty="0" err="1">
                <a:solidFill>
                  <a:schemeClr val="tx1"/>
                </a:solidFill>
              </a:rPr>
              <a:t>References</a:t>
            </a:r>
            <a:r>
              <a:rPr lang="fi-FI" b="1" dirty="0">
                <a:solidFill>
                  <a:schemeClr val="tx1"/>
                </a:solidFill>
              </a:rPr>
              <a:t> and a </a:t>
            </a:r>
            <a:r>
              <a:rPr lang="fi-FI" b="1" dirty="0" err="1">
                <a:solidFill>
                  <a:schemeClr val="tx1"/>
                </a:solidFill>
              </a:rPr>
              <a:t>reading</a:t>
            </a:r>
            <a:r>
              <a:rPr lang="fi-FI" b="1" dirty="0">
                <a:solidFill>
                  <a:schemeClr val="tx1"/>
                </a:solidFill>
              </a:rPr>
              <a:t> </a:t>
            </a:r>
            <a:r>
              <a:rPr lang="fi-FI" b="1" dirty="0" err="1">
                <a:solidFill>
                  <a:schemeClr val="tx1"/>
                </a:solidFill>
              </a:rPr>
              <a:t>list</a:t>
            </a:r>
            <a:endParaRPr lang="fi-FI" b="1" dirty="0">
              <a:solidFill>
                <a:schemeClr val="tx1"/>
              </a:solidFill>
            </a:endParaRPr>
          </a:p>
        </p:txBody>
      </p:sp>
      <p:sp>
        <p:nvSpPr>
          <p:cNvPr id="3" name="Content Placeholder 2">
            <a:extLst>
              <a:ext uri="{FF2B5EF4-FFF2-40B4-BE49-F238E27FC236}">
                <a16:creationId xmlns:a16="http://schemas.microsoft.com/office/drawing/2014/main" xmlns="" id="{4F56A93F-42E6-4B81-8911-5D5C272C2008}"/>
              </a:ext>
            </a:extLst>
          </p:cNvPr>
          <p:cNvSpPr>
            <a:spLocks noGrp="1"/>
          </p:cNvSpPr>
          <p:nvPr>
            <p:ph idx="1"/>
          </p:nvPr>
        </p:nvSpPr>
        <p:spPr/>
        <p:txBody>
          <a:bodyPr>
            <a:normAutofit/>
          </a:bodyPr>
          <a:lstStyle/>
          <a:p>
            <a:endParaRPr lang="en-US" sz="1400" dirty="0">
              <a:solidFill>
                <a:schemeClr val="tx1"/>
              </a:solidFill>
            </a:endParaRPr>
          </a:p>
          <a:p>
            <a:r>
              <a:rPr lang="en-US" sz="1400" dirty="0">
                <a:solidFill>
                  <a:schemeClr val="tx1"/>
                </a:solidFill>
              </a:rPr>
              <a:t>Antonio, M. G., Schick-</a:t>
            </a:r>
            <a:r>
              <a:rPr lang="en-US" sz="1400" dirty="0" err="1">
                <a:solidFill>
                  <a:schemeClr val="tx1"/>
                </a:solidFill>
              </a:rPr>
              <a:t>Makaroff</a:t>
            </a:r>
            <a:r>
              <a:rPr lang="en-US" sz="1400" dirty="0">
                <a:solidFill>
                  <a:schemeClr val="tx1"/>
                </a:solidFill>
              </a:rPr>
              <a:t>, K., Doiron, J. M., </a:t>
            </a:r>
            <a:r>
              <a:rPr lang="en-US" sz="1400" dirty="0" err="1">
                <a:solidFill>
                  <a:schemeClr val="tx1"/>
                </a:solidFill>
              </a:rPr>
              <a:t>Sheilds</a:t>
            </a:r>
            <a:r>
              <a:rPr lang="en-US" sz="1400" dirty="0">
                <a:solidFill>
                  <a:schemeClr val="tx1"/>
                </a:solidFill>
              </a:rPr>
              <a:t>, L., White, L., &amp; </a:t>
            </a:r>
            <a:r>
              <a:rPr lang="en-US" sz="1400" dirty="0" err="1">
                <a:solidFill>
                  <a:schemeClr val="tx1"/>
                </a:solidFill>
              </a:rPr>
              <a:t>Molzahn</a:t>
            </a:r>
            <a:r>
              <a:rPr lang="en-US" sz="1400" dirty="0">
                <a:solidFill>
                  <a:schemeClr val="tx1"/>
                </a:solidFill>
              </a:rPr>
              <a:t>, A. (2020). Qualitative Data Management and Analysis within a Data Repository. Western Journal of Nursing Research, 42(8), 640–648. </a:t>
            </a:r>
            <a:br>
              <a:rPr lang="en-US" sz="1400" dirty="0">
                <a:solidFill>
                  <a:schemeClr val="tx1"/>
                </a:solidFill>
              </a:rPr>
            </a:br>
            <a:r>
              <a:rPr lang="en-US" sz="1400" dirty="0">
                <a:solidFill>
                  <a:schemeClr val="tx1"/>
                </a:solidFill>
              </a:rPr>
              <a:t/>
            </a:r>
            <a:br>
              <a:rPr lang="en-US" sz="1400" dirty="0">
                <a:solidFill>
                  <a:schemeClr val="tx1"/>
                </a:solidFill>
              </a:rPr>
            </a:br>
            <a:r>
              <a:rPr lang="fi-FI" sz="1400" dirty="0">
                <a:solidFill>
                  <a:schemeClr val="tx1"/>
                </a:solidFill>
              </a:rPr>
              <a:t>Data Management Plan. </a:t>
            </a:r>
            <a:r>
              <a:rPr lang="fi-FI" sz="1400" dirty="0" err="1">
                <a:solidFill>
                  <a:schemeClr val="tx1"/>
                </a:solidFill>
              </a:rPr>
              <a:t>N.d</a:t>
            </a:r>
            <a:r>
              <a:rPr lang="fi-FI" sz="1400" dirty="0">
                <a:solidFill>
                  <a:schemeClr val="tx1"/>
                </a:solidFill>
              </a:rPr>
              <a:t>. Academy of Finland. </a:t>
            </a:r>
            <a:r>
              <a:rPr lang="fi-FI" sz="1400" dirty="0" err="1">
                <a:solidFill>
                  <a:schemeClr val="tx1"/>
                </a:solidFill>
              </a:rPr>
              <a:t>Retrieved</a:t>
            </a:r>
            <a:r>
              <a:rPr lang="fi-FI" sz="1400" dirty="0">
                <a:solidFill>
                  <a:schemeClr val="tx1"/>
                </a:solidFill>
              </a:rPr>
              <a:t> </a:t>
            </a:r>
            <a:r>
              <a:rPr lang="fi-FI" sz="1400" dirty="0" err="1">
                <a:solidFill>
                  <a:schemeClr val="tx1"/>
                </a:solidFill>
              </a:rPr>
              <a:t>from</a:t>
            </a:r>
            <a:r>
              <a:rPr lang="fi-FI" sz="1400" dirty="0">
                <a:solidFill>
                  <a:schemeClr val="tx1"/>
                </a:solidFill>
              </a:rPr>
              <a:t> </a:t>
            </a:r>
            <a:r>
              <a:rPr lang="fi-FI" sz="1400" dirty="0">
                <a:solidFill>
                  <a:schemeClr val="tx1"/>
                </a:solidFill>
                <a:hlinkClick r:id="rId2"/>
              </a:rPr>
              <a:t>https://www.aka.fi/en/research-funding/apply-for-funding/how-to-apply-for-funding/az-index-of-application-guidelines2/data-management-plan/data-management-plan/</a:t>
            </a:r>
            <a:r>
              <a:rPr lang="fi-FI" sz="1400" dirty="0">
                <a:solidFill>
                  <a:schemeClr val="tx1"/>
                </a:solidFill>
              </a:rPr>
              <a:t/>
            </a:r>
            <a:br>
              <a:rPr lang="fi-FI" sz="1400" dirty="0">
                <a:solidFill>
                  <a:schemeClr val="tx1"/>
                </a:solidFill>
              </a:rPr>
            </a:br>
            <a:endParaRPr lang="fi-FI" sz="1400" dirty="0">
              <a:solidFill>
                <a:schemeClr val="tx1"/>
              </a:solidFill>
            </a:endParaRPr>
          </a:p>
          <a:p>
            <a:r>
              <a:rPr lang="fi-FI" sz="1400" dirty="0" err="1">
                <a:solidFill>
                  <a:schemeClr val="tx1"/>
                </a:solidFill>
              </a:rPr>
              <a:t>Finnish</a:t>
            </a:r>
            <a:r>
              <a:rPr lang="fi-FI" sz="1400" dirty="0">
                <a:solidFill>
                  <a:schemeClr val="tx1"/>
                </a:solidFill>
              </a:rPr>
              <a:t> </a:t>
            </a:r>
            <a:r>
              <a:rPr lang="fi-FI" sz="1400" dirty="0" err="1">
                <a:solidFill>
                  <a:schemeClr val="tx1"/>
                </a:solidFill>
              </a:rPr>
              <a:t>Social</a:t>
            </a:r>
            <a:r>
              <a:rPr lang="fi-FI" sz="1400" dirty="0">
                <a:solidFill>
                  <a:schemeClr val="tx1"/>
                </a:solidFill>
              </a:rPr>
              <a:t> Science Data Archive. </a:t>
            </a:r>
            <a:r>
              <a:rPr lang="fi-FI" sz="1400" dirty="0" err="1">
                <a:solidFill>
                  <a:schemeClr val="tx1"/>
                </a:solidFill>
              </a:rPr>
              <a:t>N.d</a:t>
            </a:r>
            <a:r>
              <a:rPr lang="fi-FI" sz="1400" dirty="0">
                <a:solidFill>
                  <a:schemeClr val="tx1"/>
                </a:solidFill>
              </a:rPr>
              <a:t>. </a:t>
            </a:r>
            <a:r>
              <a:rPr lang="fi-FI" sz="1400" dirty="0" err="1">
                <a:solidFill>
                  <a:schemeClr val="tx1"/>
                </a:solidFill>
              </a:rPr>
              <a:t>Retrieved</a:t>
            </a:r>
            <a:r>
              <a:rPr lang="fi-FI" sz="1400" dirty="0">
                <a:solidFill>
                  <a:schemeClr val="tx1"/>
                </a:solidFill>
              </a:rPr>
              <a:t> </a:t>
            </a:r>
            <a:r>
              <a:rPr lang="fi-FI" sz="1400" dirty="0" err="1">
                <a:solidFill>
                  <a:schemeClr val="tx1"/>
                </a:solidFill>
              </a:rPr>
              <a:t>from</a:t>
            </a:r>
            <a:r>
              <a:rPr lang="fi-FI" sz="1400" dirty="0">
                <a:solidFill>
                  <a:schemeClr val="tx1"/>
                </a:solidFill>
              </a:rPr>
              <a:t> </a:t>
            </a:r>
            <a:r>
              <a:rPr lang="fi-FI" sz="1400" dirty="0">
                <a:solidFill>
                  <a:schemeClr val="tx1"/>
                </a:solidFill>
                <a:hlinkClick r:id="rId3"/>
              </a:rPr>
              <a:t>https://www.fsd.tuni.fi/en/</a:t>
            </a:r>
            <a:endParaRPr lang="fi-FI" sz="1400" dirty="0">
              <a:solidFill>
                <a:schemeClr val="tx1"/>
              </a:solidFill>
            </a:endParaRPr>
          </a:p>
          <a:p>
            <a:r>
              <a:rPr lang="en-US" sz="1400" dirty="0">
                <a:solidFill>
                  <a:schemeClr val="tx1"/>
                </a:solidFill>
              </a:rPr>
              <a:t>Lau, H.X., Lee, S.L.C. &amp; Ali, Y. (2021). Effectiveness of data auditing as a tool to reinforce good research data management (RDM) practice: a Singapore study. BMC Medical Ethics, 22, 103.</a:t>
            </a:r>
          </a:p>
          <a:p>
            <a:r>
              <a:rPr lang="en-US" sz="1400" dirty="0">
                <a:solidFill>
                  <a:schemeClr val="tx1"/>
                </a:solidFill>
              </a:rPr>
              <a:t>Michener, WK. (2015) Ten Simple Rules for Creating a Good Data Management Plan. </a:t>
            </a:r>
            <a:r>
              <a:rPr lang="en-US" sz="1400" dirty="0" err="1">
                <a:solidFill>
                  <a:schemeClr val="tx1"/>
                </a:solidFill>
              </a:rPr>
              <a:t>PLoS</a:t>
            </a:r>
            <a:r>
              <a:rPr lang="en-US" sz="1400" dirty="0">
                <a:solidFill>
                  <a:schemeClr val="tx1"/>
                </a:solidFill>
              </a:rPr>
              <a:t> Computational Biology, 11(10): e1004525. </a:t>
            </a:r>
            <a:r>
              <a:rPr lang="en-US" sz="1400" dirty="0">
                <a:solidFill>
                  <a:schemeClr val="tx1"/>
                </a:solidFill>
                <a:hlinkClick r:id="rId4">
                  <a:extLst>
                    <a:ext uri="{A12FA001-AC4F-418D-AE19-62706E023703}">
                      <ahyp:hlinkClr xmlns:ahyp="http://schemas.microsoft.com/office/drawing/2018/hyperlinkcolor" xmlns="" val="tx"/>
                    </a:ext>
                  </a:extLst>
                </a:hlinkClick>
              </a:rPr>
              <a:t>https://doi.org/10.1371/journal.pcbi.1004525</a:t>
            </a:r>
            <a:endParaRPr lang="en-US" sz="1400" dirty="0">
              <a:solidFill>
                <a:schemeClr val="tx1"/>
              </a:solidFill>
            </a:endParaRPr>
          </a:p>
          <a:p>
            <a:endParaRPr lang="en-US" sz="1400" dirty="0">
              <a:solidFill>
                <a:schemeClr val="tx1"/>
              </a:solidFill>
            </a:endParaRPr>
          </a:p>
          <a:p>
            <a:endParaRPr lang="fi-FI" sz="1400" dirty="0">
              <a:solidFill>
                <a:schemeClr val="tx1"/>
              </a:solidFill>
            </a:endParaRPr>
          </a:p>
          <a:p>
            <a:endParaRPr lang="fi-FI" sz="1400" dirty="0">
              <a:solidFill>
                <a:schemeClr val="tx1"/>
              </a:solidFill>
            </a:endParaRPr>
          </a:p>
          <a:p>
            <a:endParaRPr lang="en-US" sz="2000" dirty="0">
              <a:solidFill>
                <a:schemeClr val="tx1"/>
              </a:solidFill>
            </a:endParaRPr>
          </a:p>
          <a:p>
            <a:endParaRPr lang="fi-FI" dirty="0"/>
          </a:p>
        </p:txBody>
      </p:sp>
    </p:spTree>
    <p:extLst>
      <p:ext uri="{BB962C8B-B14F-4D97-AF65-F5344CB8AC3E}">
        <p14:creationId xmlns:p14="http://schemas.microsoft.com/office/powerpoint/2010/main" val="4250959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DED46E-A76B-411B-ACDE-4CAF79283C8C}"/>
              </a:ext>
            </a:extLst>
          </p:cNvPr>
          <p:cNvSpPr>
            <a:spLocks noGrp="1"/>
          </p:cNvSpPr>
          <p:nvPr>
            <p:ph type="title"/>
          </p:nvPr>
        </p:nvSpPr>
        <p:spPr>
          <a:xfrm>
            <a:off x="1297281" y="692198"/>
            <a:ext cx="11170508" cy="808963"/>
          </a:xfrm>
        </p:spPr>
        <p:txBody>
          <a:bodyPr/>
          <a:lstStyle/>
          <a:p>
            <a:r>
              <a:rPr lang="fi-FI" sz="4800" b="1" dirty="0">
                <a:solidFill>
                  <a:schemeClr val="tx1"/>
                </a:solidFill>
              </a:rPr>
              <a:t>Content: Data management and DMP</a:t>
            </a:r>
            <a:r>
              <a:rPr lang="fi-FI" sz="4800" b="1" dirty="0"/>
              <a:t> </a:t>
            </a:r>
            <a:endParaRPr lang="fi-FI" dirty="0"/>
          </a:p>
        </p:txBody>
      </p:sp>
      <p:graphicFrame>
        <p:nvGraphicFramePr>
          <p:cNvPr id="3" name="Content Placeholder 9">
            <a:extLst>
              <a:ext uri="{FF2B5EF4-FFF2-40B4-BE49-F238E27FC236}">
                <a16:creationId xmlns:a16="http://schemas.microsoft.com/office/drawing/2014/main" xmlns="" id="{6118F589-B5BB-4A52-9668-BAE82E3FC34A}"/>
              </a:ext>
            </a:extLst>
          </p:cNvPr>
          <p:cNvGraphicFramePr>
            <a:graphicFrameLocks/>
          </p:cNvGraphicFramePr>
          <p:nvPr>
            <p:extLst>
              <p:ext uri="{D42A27DB-BD31-4B8C-83A1-F6EECF244321}">
                <p14:modId xmlns:p14="http://schemas.microsoft.com/office/powerpoint/2010/main" val="4081025642"/>
              </p:ext>
            </p:extLst>
          </p:nvPr>
        </p:nvGraphicFramePr>
        <p:xfrm>
          <a:off x="-120502" y="1581781"/>
          <a:ext cx="11614298" cy="48296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xmlns="" id="{40C184FA-3487-472E-985F-26E14DFA0B63}"/>
              </a:ext>
            </a:extLst>
          </p:cNvPr>
          <p:cNvSpPr txBox="1"/>
          <p:nvPr/>
        </p:nvSpPr>
        <p:spPr>
          <a:xfrm>
            <a:off x="10004755" y="5422523"/>
            <a:ext cx="2187245" cy="1200329"/>
          </a:xfrm>
          <a:prstGeom prst="rect">
            <a:avLst/>
          </a:prstGeom>
          <a:noFill/>
        </p:spPr>
        <p:txBody>
          <a:bodyPr wrap="square" rtlCol="0">
            <a:spAutoFit/>
          </a:bodyPr>
          <a:lstStyle/>
          <a:p>
            <a:r>
              <a:rPr lang="fi-FI" dirty="0" err="1"/>
              <a:t>Source</a:t>
            </a:r>
            <a:r>
              <a:rPr lang="fi-FI" dirty="0"/>
              <a:t>: </a:t>
            </a:r>
            <a:br>
              <a:rPr lang="fi-FI" dirty="0"/>
            </a:br>
            <a:r>
              <a:rPr lang="en-US" sz="1800" dirty="0">
                <a:solidFill>
                  <a:schemeClr val="tx1"/>
                </a:solidFill>
                <a:effectLst/>
              </a:rPr>
              <a:t>Finnish Social Science Data Archive, Lau et al. 2021</a:t>
            </a:r>
            <a:endParaRPr lang="fi-FI" dirty="0"/>
          </a:p>
        </p:txBody>
      </p:sp>
    </p:spTree>
    <p:extLst>
      <p:ext uri="{BB962C8B-B14F-4D97-AF65-F5344CB8AC3E}">
        <p14:creationId xmlns:p14="http://schemas.microsoft.com/office/powerpoint/2010/main" val="3129303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2CEAA08E-4C29-4850-AF2E-11350204B5C0}"/>
              </a:ext>
            </a:extLst>
          </p:cNvPr>
          <p:cNvPicPr>
            <a:picLocks noChangeAspect="1"/>
          </p:cNvPicPr>
          <p:nvPr/>
        </p:nvPicPr>
        <p:blipFill>
          <a:blip r:embed="rId2"/>
          <a:stretch>
            <a:fillRect/>
          </a:stretch>
        </p:blipFill>
        <p:spPr>
          <a:xfrm>
            <a:off x="444518" y="970494"/>
            <a:ext cx="11302964" cy="1182727"/>
          </a:xfrm>
          <a:prstGeom prst="rect">
            <a:avLst/>
          </a:prstGeom>
        </p:spPr>
      </p:pic>
      <p:pic>
        <p:nvPicPr>
          <p:cNvPr id="4" name="Content Placeholder 3">
            <a:extLst>
              <a:ext uri="{FF2B5EF4-FFF2-40B4-BE49-F238E27FC236}">
                <a16:creationId xmlns:a16="http://schemas.microsoft.com/office/drawing/2014/main" xmlns="" id="{55B20142-DA54-4A66-837A-864DA4E702E8}"/>
              </a:ext>
            </a:extLst>
          </p:cNvPr>
          <p:cNvPicPr>
            <a:picLocks noGrp="1" noChangeAspect="1"/>
          </p:cNvPicPr>
          <p:nvPr>
            <p:ph idx="1"/>
          </p:nvPr>
        </p:nvPicPr>
        <p:blipFill>
          <a:blip r:embed="rId3"/>
          <a:stretch>
            <a:fillRect/>
          </a:stretch>
        </p:blipFill>
        <p:spPr>
          <a:xfrm>
            <a:off x="263611" y="2009000"/>
            <a:ext cx="11275819" cy="4022725"/>
          </a:xfrm>
          <a:prstGeom prst="rect">
            <a:avLst/>
          </a:prstGeom>
        </p:spPr>
      </p:pic>
    </p:spTree>
    <p:extLst>
      <p:ext uri="{BB962C8B-B14F-4D97-AF65-F5344CB8AC3E}">
        <p14:creationId xmlns:p14="http://schemas.microsoft.com/office/powerpoint/2010/main" val="3895906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9B5DB8-47DB-4D1F-8798-F65C85B861E4}"/>
              </a:ext>
            </a:extLst>
          </p:cNvPr>
          <p:cNvSpPr>
            <a:spLocks noGrp="1"/>
          </p:cNvSpPr>
          <p:nvPr>
            <p:ph type="title"/>
          </p:nvPr>
        </p:nvSpPr>
        <p:spPr/>
        <p:txBody>
          <a:bodyPr/>
          <a:lstStyle/>
          <a:p>
            <a:r>
              <a:rPr lang="fi-FI" b="1" dirty="0" err="1">
                <a:solidFill>
                  <a:schemeClr val="tx1"/>
                </a:solidFill>
                <a:latin typeface="+mn-lt"/>
              </a:rPr>
              <a:t>Purpose</a:t>
            </a:r>
            <a:r>
              <a:rPr lang="fi-FI" b="1" dirty="0">
                <a:solidFill>
                  <a:schemeClr val="tx1"/>
                </a:solidFill>
                <a:latin typeface="+mn-lt"/>
              </a:rPr>
              <a:t> of a data management </a:t>
            </a:r>
            <a:r>
              <a:rPr lang="fi-FI" b="1" dirty="0" err="1">
                <a:solidFill>
                  <a:schemeClr val="tx1"/>
                </a:solidFill>
                <a:latin typeface="+mn-lt"/>
              </a:rPr>
              <a:t>plan</a:t>
            </a:r>
            <a:r>
              <a:rPr lang="fi-FI" b="1" dirty="0">
                <a:solidFill>
                  <a:schemeClr val="tx1"/>
                </a:solidFill>
                <a:latin typeface="+mn-lt"/>
              </a:rPr>
              <a:t> is…</a:t>
            </a:r>
            <a:endParaRPr lang="fi-FI" dirty="0"/>
          </a:p>
        </p:txBody>
      </p:sp>
      <p:graphicFrame>
        <p:nvGraphicFramePr>
          <p:cNvPr id="4" name="Diagram 3">
            <a:extLst>
              <a:ext uri="{FF2B5EF4-FFF2-40B4-BE49-F238E27FC236}">
                <a16:creationId xmlns:a16="http://schemas.microsoft.com/office/drawing/2014/main" xmlns="" id="{F388AA36-F546-4125-A7D4-4DC75BC8FDF1}"/>
              </a:ext>
            </a:extLst>
          </p:cNvPr>
          <p:cNvGraphicFramePr/>
          <p:nvPr>
            <p:extLst>
              <p:ext uri="{D42A27DB-BD31-4B8C-83A1-F6EECF244321}">
                <p14:modId xmlns:p14="http://schemas.microsoft.com/office/powerpoint/2010/main" val="471231292"/>
              </p:ext>
            </p:extLst>
          </p:nvPr>
        </p:nvGraphicFramePr>
        <p:xfrm>
          <a:off x="994868" y="2538375"/>
          <a:ext cx="9077349" cy="28976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xmlns="" id="{88EFCE13-DDB0-443A-ADC3-ACF209E1E995}"/>
              </a:ext>
            </a:extLst>
          </p:cNvPr>
          <p:cNvSpPr txBox="1"/>
          <p:nvPr/>
        </p:nvSpPr>
        <p:spPr>
          <a:xfrm>
            <a:off x="2025078" y="5887506"/>
            <a:ext cx="9506257" cy="369332"/>
          </a:xfrm>
          <a:prstGeom prst="rect">
            <a:avLst/>
          </a:prstGeom>
          <a:noFill/>
        </p:spPr>
        <p:txBody>
          <a:bodyPr wrap="none" rtlCol="0">
            <a:spAutoFit/>
          </a:bodyPr>
          <a:lstStyle/>
          <a:p>
            <a:r>
              <a:rPr lang="en-US" sz="1800" dirty="0">
                <a:solidFill>
                  <a:schemeClr val="tx1"/>
                </a:solidFill>
              </a:rPr>
              <a:t>(Antonio et al., 2020, Data Management Plan </a:t>
            </a:r>
            <a:r>
              <a:rPr lang="en-US" sz="1800" dirty="0" err="1">
                <a:solidFill>
                  <a:schemeClr val="tx1"/>
                </a:solidFill>
              </a:rPr>
              <a:t>N.d</a:t>
            </a:r>
            <a:r>
              <a:rPr lang="en-US" sz="1800" dirty="0">
                <a:solidFill>
                  <a:schemeClr val="tx1"/>
                </a:solidFill>
              </a:rPr>
              <a:t>, Finnish Social Science Data… </a:t>
            </a:r>
            <a:r>
              <a:rPr lang="en-US" sz="1800" dirty="0" err="1">
                <a:solidFill>
                  <a:schemeClr val="tx1"/>
                </a:solidFill>
              </a:rPr>
              <a:t>N.d</a:t>
            </a:r>
            <a:r>
              <a:rPr lang="en-US" sz="1800" dirty="0">
                <a:solidFill>
                  <a:schemeClr val="tx1"/>
                </a:solidFill>
              </a:rPr>
              <a:t>, Lau et al. 2021)</a:t>
            </a:r>
            <a:endParaRPr lang="fi-FI" dirty="0"/>
          </a:p>
        </p:txBody>
      </p:sp>
    </p:spTree>
    <p:extLst>
      <p:ext uri="{BB962C8B-B14F-4D97-AF65-F5344CB8AC3E}">
        <p14:creationId xmlns:p14="http://schemas.microsoft.com/office/powerpoint/2010/main" val="3884172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B9A128-EE40-4BDF-9233-95A464292685}"/>
              </a:ext>
            </a:extLst>
          </p:cNvPr>
          <p:cNvSpPr>
            <a:spLocks noGrp="1"/>
          </p:cNvSpPr>
          <p:nvPr>
            <p:ph type="title"/>
          </p:nvPr>
        </p:nvSpPr>
        <p:spPr/>
        <p:txBody>
          <a:bodyPr/>
          <a:lstStyle/>
          <a:p>
            <a:r>
              <a:rPr lang="fi-FI" b="1" dirty="0">
                <a:solidFill>
                  <a:schemeClr val="tx1"/>
                </a:solidFill>
                <a:latin typeface="+mn-lt"/>
              </a:rPr>
              <a:t>Data </a:t>
            </a:r>
            <a:r>
              <a:rPr lang="fi-FI" b="1" dirty="0" err="1">
                <a:solidFill>
                  <a:schemeClr val="tx1"/>
                </a:solidFill>
                <a:latin typeface="+mn-lt"/>
              </a:rPr>
              <a:t>managemen</a:t>
            </a:r>
            <a:r>
              <a:rPr lang="fi-FI" b="1" dirty="0">
                <a:solidFill>
                  <a:schemeClr val="tx1"/>
                </a:solidFill>
                <a:latin typeface="+mn-lt"/>
              </a:rPr>
              <a:t> </a:t>
            </a:r>
            <a:r>
              <a:rPr lang="fi-FI" b="1" dirty="0" err="1">
                <a:solidFill>
                  <a:schemeClr val="tx1"/>
                </a:solidFill>
                <a:latin typeface="+mn-lt"/>
              </a:rPr>
              <a:t>plan</a:t>
            </a:r>
            <a:endParaRPr lang="fi-FI" dirty="0"/>
          </a:p>
        </p:txBody>
      </p:sp>
      <p:graphicFrame>
        <p:nvGraphicFramePr>
          <p:cNvPr id="4" name="Diagram 3">
            <a:extLst>
              <a:ext uri="{FF2B5EF4-FFF2-40B4-BE49-F238E27FC236}">
                <a16:creationId xmlns:a16="http://schemas.microsoft.com/office/drawing/2014/main" xmlns="" id="{F1ACBB37-410B-4DA3-8438-7EC53DACF587}"/>
              </a:ext>
            </a:extLst>
          </p:cNvPr>
          <p:cNvGraphicFramePr/>
          <p:nvPr>
            <p:extLst>
              <p:ext uri="{D42A27DB-BD31-4B8C-83A1-F6EECF244321}">
                <p14:modId xmlns:p14="http://schemas.microsoft.com/office/powerpoint/2010/main" val="1380833736"/>
              </p:ext>
            </p:extLst>
          </p:nvPr>
        </p:nvGraphicFramePr>
        <p:xfrm>
          <a:off x="943661" y="2018995"/>
          <a:ext cx="9999877" cy="430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xmlns="" id="{0EB9E1B2-9835-4A60-850A-3A1C1A327EEB}"/>
              </a:ext>
            </a:extLst>
          </p:cNvPr>
          <p:cNvSpPr txBox="1"/>
          <p:nvPr/>
        </p:nvSpPr>
        <p:spPr>
          <a:xfrm>
            <a:off x="9565922" y="4693647"/>
            <a:ext cx="2755232" cy="1200329"/>
          </a:xfrm>
          <a:prstGeom prst="rect">
            <a:avLst/>
          </a:prstGeom>
          <a:noFill/>
        </p:spPr>
        <p:txBody>
          <a:bodyPr wrap="square">
            <a:spAutoFit/>
          </a:bodyPr>
          <a:lstStyle/>
          <a:p>
            <a:r>
              <a:rPr lang="en-US" sz="1800" dirty="0">
                <a:solidFill>
                  <a:schemeClr val="tx1"/>
                </a:solidFill>
              </a:rPr>
              <a:t>(Antonio et al. 2020, </a:t>
            </a:r>
            <a:br>
              <a:rPr lang="en-US" sz="1800" dirty="0">
                <a:solidFill>
                  <a:schemeClr val="tx1"/>
                </a:solidFill>
              </a:rPr>
            </a:br>
            <a:r>
              <a:rPr lang="en-US" sz="1800" dirty="0">
                <a:solidFill>
                  <a:schemeClr val="tx1"/>
                </a:solidFill>
              </a:rPr>
              <a:t>Data Management Plan </a:t>
            </a:r>
            <a:r>
              <a:rPr lang="en-US" sz="1800" dirty="0" err="1">
                <a:solidFill>
                  <a:schemeClr val="tx1"/>
                </a:solidFill>
              </a:rPr>
              <a:t>N.d</a:t>
            </a:r>
            <a:r>
              <a:rPr lang="en-US" sz="1800" dirty="0">
                <a:solidFill>
                  <a:schemeClr val="tx1"/>
                </a:solidFill>
              </a:rPr>
              <a:t>, Finnish Social Science Data… </a:t>
            </a:r>
            <a:r>
              <a:rPr lang="en-US" sz="1800" dirty="0" err="1">
                <a:solidFill>
                  <a:schemeClr val="tx1"/>
                </a:solidFill>
              </a:rPr>
              <a:t>N.d</a:t>
            </a:r>
            <a:r>
              <a:rPr lang="en-US" sz="1800" dirty="0">
                <a:solidFill>
                  <a:schemeClr val="tx1"/>
                </a:solidFill>
              </a:rPr>
              <a:t>)</a:t>
            </a:r>
            <a:endParaRPr lang="fi-FI" dirty="0"/>
          </a:p>
        </p:txBody>
      </p:sp>
    </p:spTree>
    <p:extLst>
      <p:ext uri="{BB962C8B-B14F-4D97-AF65-F5344CB8AC3E}">
        <p14:creationId xmlns:p14="http://schemas.microsoft.com/office/powerpoint/2010/main" val="237247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BAB0B3-4ED8-44AC-AC22-5C57490930E5}"/>
              </a:ext>
            </a:extLst>
          </p:cNvPr>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Autofit/>
          </a:bodyPr>
          <a:lstStyle/>
          <a:p>
            <a:r>
              <a:rPr lang="en-US" sz="3600" b="1" dirty="0">
                <a:solidFill>
                  <a:schemeClr val="tx1"/>
                </a:solidFill>
                <a:latin typeface="+mn-lt"/>
              </a:rPr>
              <a:t>Data management plan should also take into account..</a:t>
            </a:r>
            <a:endParaRPr lang="fi-FI" sz="3600" dirty="0"/>
          </a:p>
        </p:txBody>
      </p:sp>
      <p:sp>
        <p:nvSpPr>
          <p:cNvPr id="4" name="Content Placeholder 3">
            <a:extLst>
              <a:ext uri="{FF2B5EF4-FFF2-40B4-BE49-F238E27FC236}">
                <a16:creationId xmlns:a16="http://schemas.microsoft.com/office/drawing/2014/main" xmlns="" id="{FE967FF5-B1B6-476C-A690-D52DA0EB6DE9}"/>
              </a:ext>
            </a:extLst>
          </p:cNvPr>
          <p:cNvSpPr txBox="1">
            <a:spLocks/>
          </p:cNvSpPr>
          <p:nvPr/>
        </p:nvSpPr>
        <p:spPr>
          <a:xfrm>
            <a:off x="487680" y="2619388"/>
            <a:ext cx="5730240" cy="3341145"/>
          </a:xfrm>
          <a:custGeom>
            <a:avLst/>
            <a:gdLst>
              <a:gd name="connsiteX0" fmla="*/ 0 w 5730240"/>
              <a:gd name="connsiteY0" fmla="*/ 0 h 3341145"/>
              <a:gd name="connsiteX1" fmla="*/ 693996 w 5730240"/>
              <a:gd name="connsiteY1" fmla="*/ 0 h 3341145"/>
              <a:gd name="connsiteX2" fmla="*/ 1387991 w 5730240"/>
              <a:gd name="connsiteY2" fmla="*/ 0 h 3341145"/>
              <a:gd name="connsiteX3" fmla="*/ 2139290 w 5730240"/>
              <a:gd name="connsiteY3" fmla="*/ 0 h 3341145"/>
              <a:gd name="connsiteX4" fmla="*/ 2661378 w 5730240"/>
              <a:gd name="connsiteY4" fmla="*/ 0 h 3341145"/>
              <a:gd name="connsiteX5" fmla="*/ 3355374 w 5730240"/>
              <a:gd name="connsiteY5" fmla="*/ 0 h 3341145"/>
              <a:gd name="connsiteX6" fmla="*/ 3934765 w 5730240"/>
              <a:gd name="connsiteY6" fmla="*/ 0 h 3341145"/>
              <a:gd name="connsiteX7" fmla="*/ 4399551 w 5730240"/>
              <a:gd name="connsiteY7" fmla="*/ 0 h 3341145"/>
              <a:gd name="connsiteX8" fmla="*/ 5036244 w 5730240"/>
              <a:gd name="connsiteY8" fmla="*/ 0 h 3341145"/>
              <a:gd name="connsiteX9" fmla="*/ 5730240 w 5730240"/>
              <a:gd name="connsiteY9" fmla="*/ 0 h 3341145"/>
              <a:gd name="connsiteX10" fmla="*/ 5730240 w 5730240"/>
              <a:gd name="connsiteY10" fmla="*/ 735052 h 3341145"/>
              <a:gd name="connsiteX11" fmla="*/ 5730240 w 5730240"/>
              <a:gd name="connsiteY11" fmla="*/ 1303047 h 3341145"/>
              <a:gd name="connsiteX12" fmla="*/ 5730240 w 5730240"/>
              <a:gd name="connsiteY12" fmla="*/ 2004687 h 3341145"/>
              <a:gd name="connsiteX13" fmla="*/ 5730240 w 5730240"/>
              <a:gd name="connsiteY13" fmla="*/ 2572682 h 3341145"/>
              <a:gd name="connsiteX14" fmla="*/ 5730240 w 5730240"/>
              <a:gd name="connsiteY14" fmla="*/ 3341145 h 3341145"/>
              <a:gd name="connsiteX15" fmla="*/ 5208151 w 5730240"/>
              <a:gd name="connsiteY15" fmla="*/ 3341145 h 3341145"/>
              <a:gd name="connsiteX16" fmla="*/ 4571458 w 5730240"/>
              <a:gd name="connsiteY16" fmla="*/ 3341145 h 3341145"/>
              <a:gd name="connsiteX17" fmla="*/ 3877462 w 5730240"/>
              <a:gd name="connsiteY17" fmla="*/ 3341145 h 3341145"/>
              <a:gd name="connsiteX18" fmla="*/ 3240769 w 5730240"/>
              <a:gd name="connsiteY18" fmla="*/ 3341145 h 3341145"/>
              <a:gd name="connsiteX19" fmla="*/ 2546773 w 5730240"/>
              <a:gd name="connsiteY19" fmla="*/ 3341145 h 3341145"/>
              <a:gd name="connsiteX20" fmla="*/ 2024685 w 5730240"/>
              <a:gd name="connsiteY20" fmla="*/ 3341145 h 3341145"/>
              <a:gd name="connsiteX21" fmla="*/ 1559899 w 5730240"/>
              <a:gd name="connsiteY21" fmla="*/ 3341145 h 3341145"/>
              <a:gd name="connsiteX22" fmla="*/ 865903 w 5730240"/>
              <a:gd name="connsiteY22" fmla="*/ 3341145 h 3341145"/>
              <a:gd name="connsiteX23" fmla="*/ 0 w 5730240"/>
              <a:gd name="connsiteY23" fmla="*/ 3341145 h 3341145"/>
              <a:gd name="connsiteX24" fmla="*/ 0 w 5730240"/>
              <a:gd name="connsiteY24" fmla="*/ 2606093 h 3341145"/>
              <a:gd name="connsiteX25" fmla="*/ 0 w 5730240"/>
              <a:gd name="connsiteY25" fmla="*/ 2038098 h 3341145"/>
              <a:gd name="connsiteX26" fmla="*/ 0 w 5730240"/>
              <a:gd name="connsiteY26" fmla="*/ 1369869 h 3341145"/>
              <a:gd name="connsiteX27" fmla="*/ 0 w 5730240"/>
              <a:gd name="connsiteY27" fmla="*/ 801875 h 3341145"/>
              <a:gd name="connsiteX28" fmla="*/ 0 w 5730240"/>
              <a:gd name="connsiteY28" fmla="*/ 0 h 3341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730240" h="3341145" fill="none" extrusionOk="0">
                <a:moveTo>
                  <a:pt x="0" y="0"/>
                </a:moveTo>
                <a:cubicBezTo>
                  <a:pt x="282251" y="20345"/>
                  <a:pt x="511449" y="6521"/>
                  <a:pt x="693996" y="0"/>
                </a:cubicBezTo>
                <a:cubicBezTo>
                  <a:pt x="876543" y="-6521"/>
                  <a:pt x="1062657" y="10993"/>
                  <a:pt x="1387991" y="0"/>
                </a:cubicBezTo>
                <a:cubicBezTo>
                  <a:pt x="1713325" y="-10993"/>
                  <a:pt x="1956462" y="2774"/>
                  <a:pt x="2139290" y="0"/>
                </a:cubicBezTo>
                <a:cubicBezTo>
                  <a:pt x="2322118" y="-2774"/>
                  <a:pt x="2466951" y="-9473"/>
                  <a:pt x="2661378" y="0"/>
                </a:cubicBezTo>
                <a:cubicBezTo>
                  <a:pt x="2855805" y="9473"/>
                  <a:pt x="3021150" y="14026"/>
                  <a:pt x="3355374" y="0"/>
                </a:cubicBezTo>
                <a:cubicBezTo>
                  <a:pt x="3689598" y="-14026"/>
                  <a:pt x="3765160" y="11095"/>
                  <a:pt x="3934765" y="0"/>
                </a:cubicBezTo>
                <a:cubicBezTo>
                  <a:pt x="4104370" y="-11095"/>
                  <a:pt x="4223337" y="13833"/>
                  <a:pt x="4399551" y="0"/>
                </a:cubicBezTo>
                <a:cubicBezTo>
                  <a:pt x="4575765" y="-13833"/>
                  <a:pt x="4806903" y="-16553"/>
                  <a:pt x="5036244" y="0"/>
                </a:cubicBezTo>
                <a:cubicBezTo>
                  <a:pt x="5265585" y="16553"/>
                  <a:pt x="5512159" y="-13633"/>
                  <a:pt x="5730240" y="0"/>
                </a:cubicBezTo>
                <a:cubicBezTo>
                  <a:pt x="5749614" y="339047"/>
                  <a:pt x="5740224" y="427903"/>
                  <a:pt x="5730240" y="735052"/>
                </a:cubicBezTo>
                <a:cubicBezTo>
                  <a:pt x="5720256" y="1042201"/>
                  <a:pt x="5752929" y="1030531"/>
                  <a:pt x="5730240" y="1303047"/>
                </a:cubicBezTo>
                <a:cubicBezTo>
                  <a:pt x="5707551" y="1575564"/>
                  <a:pt x="5743469" y="1840664"/>
                  <a:pt x="5730240" y="2004687"/>
                </a:cubicBezTo>
                <a:cubicBezTo>
                  <a:pt x="5717011" y="2168710"/>
                  <a:pt x="5745790" y="2435262"/>
                  <a:pt x="5730240" y="2572682"/>
                </a:cubicBezTo>
                <a:cubicBezTo>
                  <a:pt x="5714690" y="2710103"/>
                  <a:pt x="5745102" y="2977710"/>
                  <a:pt x="5730240" y="3341145"/>
                </a:cubicBezTo>
                <a:cubicBezTo>
                  <a:pt x="5567615" y="3345763"/>
                  <a:pt x="5397973" y="3328359"/>
                  <a:pt x="5208151" y="3341145"/>
                </a:cubicBezTo>
                <a:cubicBezTo>
                  <a:pt x="5018329" y="3353931"/>
                  <a:pt x="4790999" y="3315127"/>
                  <a:pt x="4571458" y="3341145"/>
                </a:cubicBezTo>
                <a:cubicBezTo>
                  <a:pt x="4351917" y="3367163"/>
                  <a:pt x="4215205" y="3336773"/>
                  <a:pt x="3877462" y="3341145"/>
                </a:cubicBezTo>
                <a:cubicBezTo>
                  <a:pt x="3539719" y="3345517"/>
                  <a:pt x="3525215" y="3312901"/>
                  <a:pt x="3240769" y="3341145"/>
                </a:cubicBezTo>
                <a:cubicBezTo>
                  <a:pt x="2956323" y="3369389"/>
                  <a:pt x="2776639" y="3375374"/>
                  <a:pt x="2546773" y="3341145"/>
                </a:cubicBezTo>
                <a:cubicBezTo>
                  <a:pt x="2316907" y="3306916"/>
                  <a:pt x="2245744" y="3338489"/>
                  <a:pt x="2024685" y="3341145"/>
                </a:cubicBezTo>
                <a:cubicBezTo>
                  <a:pt x="1803626" y="3343801"/>
                  <a:pt x="1707710" y="3323886"/>
                  <a:pt x="1559899" y="3341145"/>
                </a:cubicBezTo>
                <a:cubicBezTo>
                  <a:pt x="1412088" y="3358404"/>
                  <a:pt x="1211523" y="3337943"/>
                  <a:pt x="865903" y="3341145"/>
                </a:cubicBezTo>
                <a:cubicBezTo>
                  <a:pt x="520283" y="3344347"/>
                  <a:pt x="197131" y="3323696"/>
                  <a:pt x="0" y="3341145"/>
                </a:cubicBezTo>
                <a:cubicBezTo>
                  <a:pt x="26903" y="3188391"/>
                  <a:pt x="-9194" y="2873646"/>
                  <a:pt x="0" y="2606093"/>
                </a:cubicBezTo>
                <a:cubicBezTo>
                  <a:pt x="9194" y="2338540"/>
                  <a:pt x="-13911" y="2187652"/>
                  <a:pt x="0" y="2038098"/>
                </a:cubicBezTo>
                <a:cubicBezTo>
                  <a:pt x="13911" y="1888545"/>
                  <a:pt x="-22822" y="1623868"/>
                  <a:pt x="0" y="1369869"/>
                </a:cubicBezTo>
                <a:cubicBezTo>
                  <a:pt x="22822" y="1115870"/>
                  <a:pt x="17675" y="976520"/>
                  <a:pt x="0" y="801875"/>
                </a:cubicBezTo>
                <a:cubicBezTo>
                  <a:pt x="-17675" y="627230"/>
                  <a:pt x="-20532" y="247033"/>
                  <a:pt x="0" y="0"/>
                </a:cubicBezTo>
                <a:close/>
              </a:path>
              <a:path w="5730240" h="3341145" stroke="0" extrusionOk="0">
                <a:moveTo>
                  <a:pt x="0" y="0"/>
                </a:moveTo>
                <a:cubicBezTo>
                  <a:pt x="273972" y="24039"/>
                  <a:pt x="447221" y="6668"/>
                  <a:pt x="579391" y="0"/>
                </a:cubicBezTo>
                <a:cubicBezTo>
                  <a:pt x="711561" y="-6668"/>
                  <a:pt x="904578" y="14518"/>
                  <a:pt x="1101479" y="0"/>
                </a:cubicBezTo>
                <a:cubicBezTo>
                  <a:pt x="1298380" y="-14518"/>
                  <a:pt x="1346972" y="11847"/>
                  <a:pt x="1566266" y="0"/>
                </a:cubicBezTo>
                <a:cubicBezTo>
                  <a:pt x="1785560" y="-11847"/>
                  <a:pt x="1913386" y="3718"/>
                  <a:pt x="2088354" y="0"/>
                </a:cubicBezTo>
                <a:cubicBezTo>
                  <a:pt x="2263322" y="-3718"/>
                  <a:pt x="2544455" y="-20196"/>
                  <a:pt x="2782350" y="0"/>
                </a:cubicBezTo>
                <a:cubicBezTo>
                  <a:pt x="3020245" y="20196"/>
                  <a:pt x="3208914" y="14497"/>
                  <a:pt x="3419043" y="0"/>
                </a:cubicBezTo>
                <a:cubicBezTo>
                  <a:pt x="3629172" y="-14497"/>
                  <a:pt x="3776288" y="1573"/>
                  <a:pt x="3883829" y="0"/>
                </a:cubicBezTo>
                <a:cubicBezTo>
                  <a:pt x="3991370" y="-1573"/>
                  <a:pt x="4231166" y="12730"/>
                  <a:pt x="4348615" y="0"/>
                </a:cubicBezTo>
                <a:cubicBezTo>
                  <a:pt x="4466064" y="-12730"/>
                  <a:pt x="4690137" y="-10592"/>
                  <a:pt x="4870704" y="0"/>
                </a:cubicBezTo>
                <a:cubicBezTo>
                  <a:pt x="5051271" y="10592"/>
                  <a:pt x="5500222" y="19347"/>
                  <a:pt x="5730240" y="0"/>
                </a:cubicBezTo>
                <a:cubicBezTo>
                  <a:pt x="5752704" y="225542"/>
                  <a:pt x="5728288" y="378547"/>
                  <a:pt x="5730240" y="668229"/>
                </a:cubicBezTo>
                <a:cubicBezTo>
                  <a:pt x="5732192" y="957911"/>
                  <a:pt x="5754333" y="1158405"/>
                  <a:pt x="5730240" y="1369869"/>
                </a:cubicBezTo>
                <a:cubicBezTo>
                  <a:pt x="5706147" y="1581333"/>
                  <a:pt x="5731392" y="1851799"/>
                  <a:pt x="5730240" y="2071510"/>
                </a:cubicBezTo>
                <a:cubicBezTo>
                  <a:pt x="5729088" y="2291221"/>
                  <a:pt x="5726321" y="2462577"/>
                  <a:pt x="5730240" y="2639505"/>
                </a:cubicBezTo>
                <a:cubicBezTo>
                  <a:pt x="5734159" y="2816433"/>
                  <a:pt x="5743625" y="3175959"/>
                  <a:pt x="5730240" y="3341145"/>
                </a:cubicBezTo>
                <a:cubicBezTo>
                  <a:pt x="5532691" y="3323213"/>
                  <a:pt x="5366061" y="3351237"/>
                  <a:pt x="5208151" y="3341145"/>
                </a:cubicBezTo>
                <a:cubicBezTo>
                  <a:pt x="5050241" y="3331053"/>
                  <a:pt x="4885473" y="3349085"/>
                  <a:pt x="4686063" y="3341145"/>
                </a:cubicBezTo>
                <a:cubicBezTo>
                  <a:pt x="4486653" y="3333205"/>
                  <a:pt x="4116651" y="3354479"/>
                  <a:pt x="3934765" y="3341145"/>
                </a:cubicBezTo>
                <a:cubicBezTo>
                  <a:pt x="3752879" y="3327811"/>
                  <a:pt x="3583464" y="3333059"/>
                  <a:pt x="3412676" y="3341145"/>
                </a:cubicBezTo>
                <a:cubicBezTo>
                  <a:pt x="3241888" y="3349231"/>
                  <a:pt x="2976521" y="3326083"/>
                  <a:pt x="2833285" y="3341145"/>
                </a:cubicBezTo>
                <a:cubicBezTo>
                  <a:pt x="2690049" y="3356207"/>
                  <a:pt x="2431494" y="3335111"/>
                  <a:pt x="2311197" y="3341145"/>
                </a:cubicBezTo>
                <a:cubicBezTo>
                  <a:pt x="2190900" y="3347179"/>
                  <a:pt x="1806254" y="3375137"/>
                  <a:pt x="1559899" y="3341145"/>
                </a:cubicBezTo>
                <a:cubicBezTo>
                  <a:pt x="1313544" y="3307153"/>
                  <a:pt x="1195484" y="3359760"/>
                  <a:pt x="980508" y="3341145"/>
                </a:cubicBezTo>
                <a:cubicBezTo>
                  <a:pt x="765532" y="3322530"/>
                  <a:pt x="321305" y="3373056"/>
                  <a:pt x="0" y="3341145"/>
                </a:cubicBezTo>
                <a:cubicBezTo>
                  <a:pt x="21572" y="3170920"/>
                  <a:pt x="2857" y="2880047"/>
                  <a:pt x="0" y="2739739"/>
                </a:cubicBezTo>
                <a:cubicBezTo>
                  <a:pt x="-2857" y="2599431"/>
                  <a:pt x="2162" y="2224334"/>
                  <a:pt x="0" y="2038098"/>
                </a:cubicBezTo>
                <a:cubicBezTo>
                  <a:pt x="-2162" y="1851862"/>
                  <a:pt x="195" y="1650536"/>
                  <a:pt x="0" y="1436692"/>
                </a:cubicBezTo>
                <a:cubicBezTo>
                  <a:pt x="-195" y="1222848"/>
                  <a:pt x="1027" y="965040"/>
                  <a:pt x="0" y="735052"/>
                </a:cubicBezTo>
                <a:cubicBezTo>
                  <a:pt x="-1027" y="505064"/>
                  <a:pt x="-16361" y="206470"/>
                  <a:pt x="0" y="0"/>
                </a:cubicBezTo>
                <a:close/>
              </a:path>
            </a:pathLst>
          </a:custGeom>
          <a:ln>
            <a:extLst>
              <a:ext uri="{C807C97D-BFC1-408E-A445-0C87EB9F89A2}">
                <ask:lineSketchStyleProps xmlns:ask="http://schemas.microsoft.com/office/drawing/2018/sketchyshapes" xmlns="" sd="2259666023">
                  <a:prstGeom prst="rect">
                    <a:avLst/>
                  </a:prstGeom>
                  <ask:type>
                    <ask:lineSketchFreehand/>
                  </ask:type>
                </ask:lineSketchStyleProps>
              </a:ext>
            </a:extLst>
          </a:ln>
        </p:spPr>
        <p:style>
          <a:lnRef idx="2">
            <a:schemeClr val="accent3"/>
          </a:lnRef>
          <a:fillRef idx="1">
            <a:schemeClr val="lt1"/>
          </a:fillRef>
          <a:effectRef idx="0">
            <a:schemeClr val="accent3"/>
          </a:effectRef>
          <a:fontRef idx="minor">
            <a:schemeClr val="dk1"/>
          </a:fontRef>
        </p:style>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0070C0"/>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2800" dirty="0">
                <a:solidFill>
                  <a:schemeClr val="tx1"/>
                </a:solidFill>
              </a:rPr>
              <a:t>…subsequent use of the data</a:t>
            </a:r>
            <a:br>
              <a:rPr lang="en-US" sz="2800" dirty="0">
                <a:solidFill>
                  <a:schemeClr val="tx1"/>
                </a:solidFill>
              </a:rPr>
            </a:br>
            <a:r>
              <a:rPr lang="en-US" sz="2800" dirty="0">
                <a:solidFill>
                  <a:schemeClr val="tx1"/>
                </a:solidFill>
              </a:rPr>
              <a:t/>
            </a:r>
            <a:br>
              <a:rPr lang="en-US" sz="2800" dirty="0">
                <a:solidFill>
                  <a:schemeClr val="tx1"/>
                </a:solidFill>
              </a:rPr>
            </a:br>
            <a:endParaRPr lang="en-US" sz="2800" dirty="0">
              <a:solidFill>
                <a:schemeClr val="tx1"/>
              </a:solidFill>
            </a:endParaRPr>
          </a:p>
          <a:p>
            <a:r>
              <a:rPr lang="en-US" sz="2800" dirty="0">
                <a:solidFill>
                  <a:schemeClr val="tx1"/>
                </a:solidFill>
              </a:rPr>
              <a:t>-&gt; </a:t>
            </a:r>
            <a:r>
              <a:rPr lang="en-US" sz="2800" b="1" dirty="0">
                <a:solidFill>
                  <a:schemeClr val="tx1"/>
                </a:solidFill>
              </a:rPr>
              <a:t>how the data is intended to be made openly available for the </a:t>
            </a:r>
            <a:br>
              <a:rPr lang="en-US" sz="2800" b="1" dirty="0">
                <a:solidFill>
                  <a:schemeClr val="tx1"/>
                </a:solidFill>
              </a:rPr>
            </a:br>
            <a:r>
              <a:rPr lang="en-US" sz="2800" b="1" dirty="0">
                <a:solidFill>
                  <a:schemeClr val="tx1"/>
                </a:solidFill>
              </a:rPr>
              <a:t>use of the scientific community</a:t>
            </a:r>
            <a:endParaRPr lang="fi-FI" sz="2800" b="1" dirty="0">
              <a:solidFill>
                <a:schemeClr val="tx1"/>
              </a:solidFill>
            </a:endParaRPr>
          </a:p>
        </p:txBody>
      </p:sp>
      <p:sp>
        <p:nvSpPr>
          <p:cNvPr id="5" name="Content Placeholder 5">
            <a:extLst>
              <a:ext uri="{FF2B5EF4-FFF2-40B4-BE49-F238E27FC236}">
                <a16:creationId xmlns:a16="http://schemas.microsoft.com/office/drawing/2014/main" xmlns="" id="{9818BB4A-F3ED-478B-B260-01C68BC14BC7}"/>
              </a:ext>
            </a:extLst>
          </p:cNvPr>
          <p:cNvSpPr txBox="1">
            <a:spLocks/>
          </p:cNvSpPr>
          <p:nvPr/>
        </p:nvSpPr>
        <p:spPr>
          <a:xfrm>
            <a:off x="6217920" y="2619388"/>
            <a:ext cx="5348004" cy="3341146"/>
          </a:xfrm>
          <a:custGeom>
            <a:avLst/>
            <a:gdLst>
              <a:gd name="connsiteX0" fmla="*/ 0 w 5348004"/>
              <a:gd name="connsiteY0" fmla="*/ 0 h 3341146"/>
              <a:gd name="connsiteX1" fmla="*/ 540743 w 5348004"/>
              <a:gd name="connsiteY1" fmla="*/ 0 h 3341146"/>
              <a:gd name="connsiteX2" fmla="*/ 1241925 w 5348004"/>
              <a:gd name="connsiteY2" fmla="*/ 0 h 3341146"/>
              <a:gd name="connsiteX3" fmla="*/ 1782668 w 5348004"/>
              <a:gd name="connsiteY3" fmla="*/ 0 h 3341146"/>
              <a:gd name="connsiteX4" fmla="*/ 2323411 w 5348004"/>
              <a:gd name="connsiteY4" fmla="*/ 0 h 3341146"/>
              <a:gd name="connsiteX5" fmla="*/ 2757193 w 5348004"/>
              <a:gd name="connsiteY5" fmla="*/ 0 h 3341146"/>
              <a:gd name="connsiteX6" fmla="*/ 3297936 w 5348004"/>
              <a:gd name="connsiteY6" fmla="*/ 0 h 3341146"/>
              <a:gd name="connsiteX7" fmla="*/ 3999119 w 5348004"/>
              <a:gd name="connsiteY7" fmla="*/ 0 h 3341146"/>
              <a:gd name="connsiteX8" fmla="*/ 4646821 w 5348004"/>
              <a:gd name="connsiteY8" fmla="*/ 0 h 3341146"/>
              <a:gd name="connsiteX9" fmla="*/ 5348004 w 5348004"/>
              <a:gd name="connsiteY9" fmla="*/ 0 h 3341146"/>
              <a:gd name="connsiteX10" fmla="*/ 5348004 w 5348004"/>
              <a:gd name="connsiteY10" fmla="*/ 523446 h 3341146"/>
              <a:gd name="connsiteX11" fmla="*/ 5348004 w 5348004"/>
              <a:gd name="connsiteY11" fmla="*/ 1147127 h 3341146"/>
              <a:gd name="connsiteX12" fmla="*/ 5348004 w 5348004"/>
              <a:gd name="connsiteY12" fmla="*/ 1770807 h 3341146"/>
              <a:gd name="connsiteX13" fmla="*/ 5348004 w 5348004"/>
              <a:gd name="connsiteY13" fmla="*/ 2260842 h 3341146"/>
              <a:gd name="connsiteX14" fmla="*/ 5348004 w 5348004"/>
              <a:gd name="connsiteY14" fmla="*/ 2851111 h 3341146"/>
              <a:gd name="connsiteX15" fmla="*/ 5348004 w 5348004"/>
              <a:gd name="connsiteY15" fmla="*/ 3341146 h 3341146"/>
              <a:gd name="connsiteX16" fmla="*/ 4807261 w 5348004"/>
              <a:gd name="connsiteY16" fmla="*/ 3341146 h 3341146"/>
              <a:gd name="connsiteX17" fmla="*/ 4266519 w 5348004"/>
              <a:gd name="connsiteY17" fmla="*/ 3341146 h 3341146"/>
              <a:gd name="connsiteX18" fmla="*/ 3672296 w 5348004"/>
              <a:gd name="connsiteY18" fmla="*/ 3341146 h 3341146"/>
              <a:gd name="connsiteX19" fmla="*/ 3238514 w 5348004"/>
              <a:gd name="connsiteY19" fmla="*/ 3341146 h 3341146"/>
              <a:gd name="connsiteX20" fmla="*/ 2590811 w 5348004"/>
              <a:gd name="connsiteY20" fmla="*/ 3341146 h 3341146"/>
              <a:gd name="connsiteX21" fmla="*/ 1889628 w 5348004"/>
              <a:gd name="connsiteY21" fmla="*/ 3341146 h 3341146"/>
              <a:gd name="connsiteX22" fmla="*/ 1295405 w 5348004"/>
              <a:gd name="connsiteY22" fmla="*/ 3341146 h 3341146"/>
              <a:gd name="connsiteX23" fmla="*/ 594223 w 5348004"/>
              <a:gd name="connsiteY23" fmla="*/ 3341146 h 3341146"/>
              <a:gd name="connsiteX24" fmla="*/ 0 w 5348004"/>
              <a:gd name="connsiteY24" fmla="*/ 3341146 h 3341146"/>
              <a:gd name="connsiteX25" fmla="*/ 0 w 5348004"/>
              <a:gd name="connsiteY25" fmla="*/ 2884523 h 3341146"/>
              <a:gd name="connsiteX26" fmla="*/ 0 w 5348004"/>
              <a:gd name="connsiteY26" fmla="*/ 2394488 h 3341146"/>
              <a:gd name="connsiteX27" fmla="*/ 0 w 5348004"/>
              <a:gd name="connsiteY27" fmla="*/ 1904453 h 3341146"/>
              <a:gd name="connsiteX28" fmla="*/ 0 w 5348004"/>
              <a:gd name="connsiteY28" fmla="*/ 1381007 h 3341146"/>
              <a:gd name="connsiteX29" fmla="*/ 0 w 5348004"/>
              <a:gd name="connsiteY29" fmla="*/ 924384 h 3341146"/>
              <a:gd name="connsiteX30" fmla="*/ 0 w 5348004"/>
              <a:gd name="connsiteY30" fmla="*/ 0 h 3341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5348004" h="3341146" fill="none" extrusionOk="0">
                <a:moveTo>
                  <a:pt x="0" y="0"/>
                </a:moveTo>
                <a:cubicBezTo>
                  <a:pt x="154503" y="-6496"/>
                  <a:pt x="277953" y="11686"/>
                  <a:pt x="540743" y="0"/>
                </a:cubicBezTo>
                <a:cubicBezTo>
                  <a:pt x="803533" y="-11686"/>
                  <a:pt x="893867" y="12793"/>
                  <a:pt x="1241925" y="0"/>
                </a:cubicBezTo>
                <a:cubicBezTo>
                  <a:pt x="1589983" y="-12793"/>
                  <a:pt x="1610954" y="39223"/>
                  <a:pt x="1782668" y="0"/>
                </a:cubicBezTo>
                <a:cubicBezTo>
                  <a:pt x="1954382" y="-39223"/>
                  <a:pt x="2074933" y="15207"/>
                  <a:pt x="2323411" y="0"/>
                </a:cubicBezTo>
                <a:cubicBezTo>
                  <a:pt x="2571889" y="-15207"/>
                  <a:pt x="2543026" y="18888"/>
                  <a:pt x="2757193" y="0"/>
                </a:cubicBezTo>
                <a:cubicBezTo>
                  <a:pt x="2971360" y="-18888"/>
                  <a:pt x="3071087" y="4699"/>
                  <a:pt x="3297936" y="0"/>
                </a:cubicBezTo>
                <a:cubicBezTo>
                  <a:pt x="3524785" y="-4699"/>
                  <a:pt x="3826883" y="56728"/>
                  <a:pt x="3999119" y="0"/>
                </a:cubicBezTo>
                <a:cubicBezTo>
                  <a:pt x="4171355" y="-56728"/>
                  <a:pt x="4347828" y="14261"/>
                  <a:pt x="4646821" y="0"/>
                </a:cubicBezTo>
                <a:cubicBezTo>
                  <a:pt x="4945814" y="-14261"/>
                  <a:pt x="5048280" y="35187"/>
                  <a:pt x="5348004" y="0"/>
                </a:cubicBezTo>
                <a:cubicBezTo>
                  <a:pt x="5370405" y="198965"/>
                  <a:pt x="5303201" y="268518"/>
                  <a:pt x="5348004" y="523446"/>
                </a:cubicBezTo>
                <a:cubicBezTo>
                  <a:pt x="5392807" y="778374"/>
                  <a:pt x="5310948" y="1001769"/>
                  <a:pt x="5348004" y="1147127"/>
                </a:cubicBezTo>
                <a:cubicBezTo>
                  <a:pt x="5385060" y="1292485"/>
                  <a:pt x="5294778" y="1478640"/>
                  <a:pt x="5348004" y="1770807"/>
                </a:cubicBezTo>
                <a:cubicBezTo>
                  <a:pt x="5401230" y="2062974"/>
                  <a:pt x="5333819" y="2017336"/>
                  <a:pt x="5348004" y="2260842"/>
                </a:cubicBezTo>
                <a:cubicBezTo>
                  <a:pt x="5362189" y="2504349"/>
                  <a:pt x="5323904" y="2666157"/>
                  <a:pt x="5348004" y="2851111"/>
                </a:cubicBezTo>
                <a:cubicBezTo>
                  <a:pt x="5372104" y="3036065"/>
                  <a:pt x="5318631" y="3171678"/>
                  <a:pt x="5348004" y="3341146"/>
                </a:cubicBezTo>
                <a:cubicBezTo>
                  <a:pt x="5111811" y="3379085"/>
                  <a:pt x="4997144" y="3328510"/>
                  <a:pt x="4807261" y="3341146"/>
                </a:cubicBezTo>
                <a:cubicBezTo>
                  <a:pt x="4617378" y="3353782"/>
                  <a:pt x="4504239" y="3294942"/>
                  <a:pt x="4266519" y="3341146"/>
                </a:cubicBezTo>
                <a:cubicBezTo>
                  <a:pt x="4028799" y="3387350"/>
                  <a:pt x="3794757" y="3313094"/>
                  <a:pt x="3672296" y="3341146"/>
                </a:cubicBezTo>
                <a:cubicBezTo>
                  <a:pt x="3549835" y="3369198"/>
                  <a:pt x="3421976" y="3339559"/>
                  <a:pt x="3238514" y="3341146"/>
                </a:cubicBezTo>
                <a:cubicBezTo>
                  <a:pt x="3055052" y="3342733"/>
                  <a:pt x="2779216" y="3333666"/>
                  <a:pt x="2590811" y="3341146"/>
                </a:cubicBezTo>
                <a:cubicBezTo>
                  <a:pt x="2402406" y="3348626"/>
                  <a:pt x="2160932" y="3328711"/>
                  <a:pt x="1889628" y="3341146"/>
                </a:cubicBezTo>
                <a:cubicBezTo>
                  <a:pt x="1618324" y="3353581"/>
                  <a:pt x="1437406" y="3325761"/>
                  <a:pt x="1295405" y="3341146"/>
                </a:cubicBezTo>
                <a:cubicBezTo>
                  <a:pt x="1153404" y="3356531"/>
                  <a:pt x="741707" y="3282346"/>
                  <a:pt x="594223" y="3341146"/>
                </a:cubicBezTo>
                <a:cubicBezTo>
                  <a:pt x="446739" y="3399946"/>
                  <a:pt x="191108" y="3283172"/>
                  <a:pt x="0" y="3341146"/>
                </a:cubicBezTo>
                <a:cubicBezTo>
                  <a:pt x="-10650" y="3129605"/>
                  <a:pt x="46253" y="2977115"/>
                  <a:pt x="0" y="2884523"/>
                </a:cubicBezTo>
                <a:cubicBezTo>
                  <a:pt x="-46253" y="2791931"/>
                  <a:pt x="21388" y="2596077"/>
                  <a:pt x="0" y="2394488"/>
                </a:cubicBezTo>
                <a:cubicBezTo>
                  <a:pt x="-21388" y="2192899"/>
                  <a:pt x="9328" y="2111599"/>
                  <a:pt x="0" y="1904453"/>
                </a:cubicBezTo>
                <a:cubicBezTo>
                  <a:pt x="-9328" y="1697307"/>
                  <a:pt x="1666" y="1578446"/>
                  <a:pt x="0" y="1381007"/>
                </a:cubicBezTo>
                <a:cubicBezTo>
                  <a:pt x="-1666" y="1183568"/>
                  <a:pt x="955" y="1147833"/>
                  <a:pt x="0" y="924384"/>
                </a:cubicBezTo>
                <a:cubicBezTo>
                  <a:pt x="-955" y="700935"/>
                  <a:pt x="61524" y="189327"/>
                  <a:pt x="0" y="0"/>
                </a:cubicBezTo>
                <a:close/>
              </a:path>
              <a:path w="5348004" h="3341146" stroke="0" extrusionOk="0">
                <a:moveTo>
                  <a:pt x="0" y="0"/>
                </a:moveTo>
                <a:cubicBezTo>
                  <a:pt x="226424" y="-199"/>
                  <a:pt x="360248" y="50749"/>
                  <a:pt x="594223" y="0"/>
                </a:cubicBezTo>
                <a:cubicBezTo>
                  <a:pt x="828198" y="-50749"/>
                  <a:pt x="870424" y="45024"/>
                  <a:pt x="1134965" y="0"/>
                </a:cubicBezTo>
                <a:cubicBezTo>
                  <a:pt x="1399506" y="-45024"/>
                  <a:pt x="1610583" y="43671"/>
                  <a:pt x="1836148" y="0"/>
                </a:cubicBezTo>
                <a:cubicBezTo>
                  <a:pt x="2061713" y="-43671"/>
                  <a:pt x="2124206" y="48713"/>
                  <a:pt x="2323411" y="0"/>
                </a:cubicBezTo>
                <a:cubicBezTo>
                  <a:pt x="2522616" y="-48713"/>
                  <a:pt x="2652275" y="19258"/>
                  <a:pt x="2757193" y="0"/>
                </a:cubicBezTo>
                <a:cubicBezTo>
                  <a:pt x="2862111" y="-19258"/>
                  <a:pt x="3127707" y="26969"/>
                  <a:pt x="3404896" y="0"/>
                </a:cubicBezTo>
                <a:cubicBezTo>
                  <a:pt x="3682085" y="-26969"/>
                  <a:pt x="3704670" y="46598"/>
                  <a:pt x="3999119" y="0"/>
                </a:cubicBezTo>
                <a:cubicBezTo>
                  <a:pt x="4293568" y="-46598"/>
                  <a:pt x="4379247" y="49651"/>
                  <a:pt x="4700301" y="0"/>
                </a:cubicBezTo>
                <a:cubicBezTo>
                  <a:pt x="5021355" y="-49651"/>
                  <a:pt x="5179403" y="4926"/>
                  <a:pt x="5348004" y="0"/>
                </a:cubicBezTo>
                <a:cubicBezTo>
                  <a:pt x="5408499" y="143075"/>
                  <a:pt x="5285531" y="405661"/>
                  <a:pt x="5348004" y="590269"/>
                </a:cubicBezTo>
                <a:cubicBezTo>
                  <a:pt x="5410477" y="774877"/>
                  <a:pt x="5301353" y="892340"/>
                  <a:pt x="5348004" y="1113715"/>
                </a:cubicBezTo>
                <a:cubicBezTo>
                  <a:pt x="5394655" y="1335090"/>
                  <a:pt x="5323997" y="1446157"/>
                  <a:pt x="5348004" y="1603750"/>
                </a:cubicBezTo>
                <a:cubicBezTo>
                  <a:pt x="5372011" y="1761343"/>
                  <a:pt x="5297513" y="2042592"/>
                  <a:pt x="5348004" y="2160608"/>
                </a:cubicBezTo>
                <a:cubicBezTo>
                  <a:pt x="5398495" y="2278624"/>
                  <a:pt x="5338682" y="2472155"/>
                  <a:pt x="5348004" y="2684054"/>
                </a:cubicBezTo>
                <a:cubicBezTo>
                  <a:pt x="5357326" y="2895953"/>
                  <a:pt x="5324890" y="3075819"/>
                  <a:pt x="5348004" y="3341146"/>
                </a:cubicBezTo>
                <a:cubicBezTo>
                  <a:pt x="5150252" y="3374057"/>
                  <a:pt x="5022081" y="3318459"/>
                  <a:pt x="4700301" y="3341146"/>
                </a:cubicBezTo>
                <a:cubicBezTo>
                  <a:pt x="4378521" y="3363833"/>
                  <a:pt x="4372356" y="3304035"/>
                  <a:pt x="4266519" y="3341146"/>
                </a:cubicBezTo>
                <a:cubicBezTo>
                  <a:pt x="4160682" y="3378257"/>
                  <a:pt x="3726380" y="3307720"/>
                  <a:pt x="3565336" y="3341146"/>
                </a:cubicBezTo>
                <a:cubicBezTo>
                  <a:pt x="3404292" y="3374572"/>
                  <a:pt x="3300765" y="3314593"/>
                  <a:pt x="3078073" y="3341146"/>
                </a:cubicBezTo>
                <a:cubicBezTo>
                  <a:pt x="2855381" y="3367699"/>
                  <a:pt x="2686284" y="3315446"/>
                  <a:pt x="2483851" y="3341146"/>
                </a:cubicBezTo>
                <a:cubicBezTo>
                  <a:pt x="2281418" y="3366846"/>
                  <a:pt x="2116821" y="3266733"/>
                  <a:pt x="1782668" y="3341146"/>
                </a:cubicBezTo>
                <a:cubicBezTo>
                  <a:pt x="1448515" y="3415559"/>
                  <a:pt x="1412074" y="3316560"/>
                  <a:pt x="1081485" y="3341146"/>
                </a:cubicBezTo>
                <a:cubicBezTo>
                  <a:pt x="750896" y="3365732"/>
                  <a:pt x="800646" y="3303626"/>
                  <a:pt x="647703" y="3341146"/>
                </a:cubicBezTo>
                <a:cubicBezTo>
                  <a:pt x="494760" y="3378666"/>
                  <a:pt x="286972" y="3304106"/>
                  <a:pt x="0" y="3341146"/>
                </a:cubicBezTo>
                <a:cubicBezTo>
                  <a:pt x="-46389" y="3153579"/>
                  <a:pt x="62866" y="2956532"/>
                  <a:pt x="0" y="2717465"/>
                </a:cubicBezTo>
                <a:cubicBezTo>
                  <a:pt x="-62866" y="2478398"/>
                  <a:pt x="28196" y="2396965"/>
                  <a:pt x="0" y="2227431"/>
                </a:cubicBezTo>
                <a:cubicBezTo>
                  <a:pt x="-28196" y="2057897"/>
                  <a:pt x="14037" y="1884279"/>
                  <a:pt x="0" y="1737396"/>
                </a:cubicBezTo>
                <a:cubicBezTo>
                  <a:pt x="-14037" y="1590513"/>
                  <a:pt x="1727" y="1278600"/>
                  <a:pt x="0" y="1147127"/>
                </a:cubicBezTo>
                <a:cubicBezTo>
                  <a:pt x="-1727" y="1015654"/>
                  <a:pt x="65426" y="708350"/>
                  <a:pt x="0" y="556858"/>
                </a:cubicBezTo>
                <a:cubicBezTo>
                  <a:pt x="-65426" y="405366"/>
                  <a:pt x="46375" y="252658"/>
                  <a:pt x="0" y="0"/>
                </a:cubicBezTo>
                <a:close/>
              </a:path>
            </a:pathLst>
          </a:custGeom>
          <a:ln>
            <a:extLst>
              <a:ext uri="{C807C97D-BFC1-408E-A445-0C87EB9F89A2}">
                <ask:lineSketchStyleProps xmlns:ask="http://schemas.microsoft.com/office/drawing/2018/sketchyshapes" xmlns="" sd="775701377">
                  <a:prstGeom prst="rect">
                    <a:avLst/>
                  </a:prstGeom>
                  <ask:type>
                    <ask:lineSketchScribble/>
                  </ask:type>
                </ask:lineSketchStyleProps>
              </a:ext>
            </a:extLst>
          </a:ln>
        </p:spPr>
        <p:style>
          <a:lnRef idx="2">
            <a:schemeClr val="accent3"/>
          </a:lnRef>
          <a:fillRef idx="1">
            <a:schemeClr val="lt1"/>
          </a:fillRef>
          <a:effectRef idx="0">
            <a:schemeClr val="accent3"/>
          </a:effectRef>
          <a:fontRef idx="minor">
            <a:schemeClr val="dk1"/>
          </a:fontRef>
        </p:style>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0070C0"/>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2800" dirty="0">
                <a:solidFill>
                  <a:schemeClr val="tx1"/>
                </a:solidFill>
              </a:rPr>
              <a:t>…if researchers do not intend to make their data openly available</a:t>
            </a:r>
            <a:br>
              <a:rPr lang="en-US" sz="2800" dirty="0">
                <a:solidFill>
                  <a:schemeClr val="tx1"/>
                </a:solidFill>
              </a:rPr>
            </a:br>
            <a:endParaRPr lang="en-US" sz="2800" dirty="0">
              <a:solidFill>
                <a:schemeClr val="tx1"/>
              </a:solidFill>
            </a:endParaRPr>
          </a:p>
          <a:p>
            <a:r>
              <a:rPr lang="en-US" sz="2800" b="1" dirty="0">
                <a:solidFill>
                  <a:schemeClr val="tx1"/>
                </a:solidFill>
              </a:rPr>
              <a:t>-&gt; the reason for this decision </a:t>
            </a:r>
            <a:br>
              <a:rPr lang="en-US" sz="2800" b="1" dirty="0">
                <a:solidFill>
                  <a:schemeClr val="tx1"/>
                </a:solidFill>
              </a:rPr>
            </a:br>
            <a:r>
              <a:rPr lang="en-US" sz="2800" b="1" dirty="0">
                <a:solidFill>
                  <a:schemeClr val="tx1"/>
                </a:solidFill>
              </a:rPr>
              <a:t>must be given</a:t>
            </a:r>
          </a:p>
          <a:p>
            <a:endParaRPr lang="fi-FI" dirty="0"/>
          </a:p>
        </p:txBody>
      </p:sp>
      <p:sp>
        <p:nvSpPr>
          <p:cNvPr id="6" name="TextBox 5">
            <a:extLst>
              <a:ext uri="{FF2B5EF4-FFF2-40B4-BE49-F238E27FC236}">
                <a16:creationId xmlns:a16="http://schemas.microsoft.com/office/drawing/2014/main" xmlns="" id="{1166F716-A2AD-4A2E-8A35-2B3CC1CA3133}"/>
              </a:ext>
            </a:extLst>
          </p:cNvPr>
          <p:cNvSpPr txBox="1"/>
          <p:nvPr/>
        </p:nvSpPr>
        <p:spPr>
          <a:xfrm>
            <a:off x="6217920" y="5314202"/>
            <a:ext cx="6097604" cy="646331"/>
          </a:xfrm>
          <a:prstGeom prst="rect">
            <a:avLst/>
          </a:prstGeom>
          <a:noFill/>
        </p:spPr>
        <p:txBody>
          <a:bodyPr wrap="square">
            <a:spAutoFit/>
          </a:bodyPr>
          <a:lstStyle/>
          <a:p>
            <a:r>
              <a:rPr lang="en-US" sz="1800" dirty="0">
                <a:solidFill>
                  <a:schemeClr val="tx1"/>
                </a:solidFill>
              </a:rPr>
              <a:t>(Antonio et al., 2020, Data Management Plan </a:t>
            </a:r>
            <a:r>
              <a:rPr lang="en-US" sz="1800" dirty="0" err="1">
                <a:solidFill>
                  <a:schemeClr val="tx1"/>
                </a:solidFill>
              </a:rPr>
              <a:t>N.d</a:t>
            </a:r>
            <a:r>
              <a:rPr lang="en-US" sz="1800" dirty="0">
                <a:solidFill>
                  <a:schemeClr val="tx1"/>
                </a:solidFill>
              </a:rPr>
              <a:t>, Finnish Social Science Data… </a:t>
            </a:r>
            <a:r>
              <a:rPr lang="en-US" sz="1800" dirty="0" err="1">
                <a:solidFill>
                  <a:schemeClr val="tx1"/>
                </a:solidFill>
              </a:rPr>
              <a:t>N.d</a:t>
            </a:r>
            <a:r>
              <a:rPr lang="en-US" sz="1800" dirty="0">
                <a:solidFill>
                  <a:schemeClr val="tx1"/>
                </a:solidFill>
              </a:rPr>
              <a:t>)</a:t>
            </a:r>
            <a:endParaRPr lang="fi-FI" dirty="0"/>
          </a:p>
        </p:txBody>
      </p:sp>
    </p:spTree>
    <p:extLst>
      <p:ext uri="{BB962C8B-B14F-4D97-AF65-F5344CB8AC3E}">
        <p14:creationId xmlns:p14="http://schemas.microsoft.com/office/powerpoint/2010/main" val="506927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xmlns="" id="{17ACA35D-E92E-4B8F-AFF7-A10FFC07A74A}"/>
              </a:ext>
            </a:extLst>
          </p:cNvPr>
          <p:cNvGraphicFramePr/>
          <p:nvPr>
            <p:extLst>
              <p:ext uri="{D42A27DB-BD31-4B8C-83A1-F6EECF244321}">
                <p14:modId xmlns:p14="http://schemas.microsoft.com/office/powerpoint/2010/main" val="3619193032"/>
              </p:ext>
            </p:extLst>
          </p:nvPr>
        </p:nvGraphicFramePr>
        <p:xfrm>
          <a:off x="387706" y="380999"/>
          <a:ext cx="11118493" cy="59393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3388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xmlns="" id="{1B71DF50-1A8B-4BFC-B3E8-6F73C15FFCA6}"/>
              </a:ext>
            </a:extLst>
          </p:cNvPr>
          <p:cNvSpPr>
            <a:spLocks noGrp="1"/>
          </p:cNvSpPr>
          <p:nvPr>
            <p:ph idx="1"/>
          </p:nvPr>
        </p:nvSpPr>
        <p:spPr>
          <a:xfrm>
            <a:off x="419099" y="1851379"/>
            <a:ext cx="11122111" cy="4368446"/>
          </a:xfrm>
        </p:spPr>
        <p:txBody>
          <a:bodyPr>
            <a:normAutofit fontScale="25000" lnSpcReduction="20000"/>
          </a:bodyPr>
          <a:lstStyle/>
          <a:p>
            <a:endParaRPr lang="en-US" dirty="0"/>
          </a:p>
          <a:p>
            <a:r>
              <a:rPr lang="en-US" sz="8000" dirty="0">
                <a:solidFill>
                  <a:schemeClr val="tx1"/>
                </a:solidFill>
              </a:rPr>
              <a:t>D</a:t>
            </a:r>
            <a:r>
              <a:rPr lang="en-US" sz="8000" dirty="0">
                <a:solidFill>
                  <a:schemeClr val="tx1"/>
                </a:solidFill>
                <a:latin typeface="+mn-lt"/>
              </a:rPr>
              <a:t>esigned for Finnish research organizations, open to everyone. </a:t>
            </a:r>
            <a:r>
              <a:rPr lang="fi-FI" sz="8000" dirty="0">
                <a:solidFill>
                  <a:schemeClr val="tx1"/>
                </a:solidFill>
                <a:hlinkClick r:id="rId2">
                  <a:extLst>
                    <a:ext uri="{A12FA001-AC4F-418D-AE19-62706E023703}">
                      <ahyp:hlinkClr xmlns:ahyp="http://schemas.microsoft.com/office/drawing/2018/hyperlinkcolor" xmlns="" val="tx"/>
                    </a:ext>
                  </a:extLst>
                </a:hlinkClick>
              </a:rPr>
              <a:t>https://www.dmptuuli.fi/</a:t>
            </a:r>
            <a:endParaRPr lang="en-US" sz="8000" dirty="0">
              <a:solidFill>
                <a:schemeClr val="tx1"/>
              </a:solidFill>
            </a:endParaRPr>
          </a:p>
          <a:p>
            <a:r>
              <a:rPr lang="en-US" sz="8000" dirty="0">
                <a:solidFill>
                  <a:schemeClr val="tx1"/>
                </a:solidFill>
              </a:rPr>
              <a:t/>
            </a:r>
            <a:br>
              <a:rPr lang="en-US" sz="8000" dirty="0">
                <a:solidFill>
                  <a:schemeClr val="tx1"/>
                </a:solidFill>
              </a:rPr>
            </a:br>
            <a:r>
              <a:rPr lang="en-US" sz="8000" dirty="0">
                <a:solidFill>
                  <a:schemeClr val="tx1"/>
                </a:solidFill>
              </a:rPr>
              <a:t>Provides instructions and templates for planning the management of research data</a:t>
            </a:r>
          </a:p>
          <a:p>
            <a:endParaRPr lang="en-US" sz="8000" dirty="0">
              <a:solidFill>
                <a:schemeClr val="tx1"/>
              </a:solidFill>
            </a:endParaRPr>
          </a:p>
          <a:p>
            <a:r>
              <a:rPr lang="en-US" sz="8000" b="1" dirty="0">
                <a:solidFill>
                  <a:schemeClr val="tx1"/>
                </a:solidFill>
              </a:rPr>
              <a:t>For example:</a:t>
            </a:r>
            <a:r>
              <a:rPr lang="en-US" sz="8000" dirty="0">
                <a:solidFill>
                  <a:schemeClr val="tx1"/>
                </a:solidFill>
              </a:rPr>
              <a:t/>
            </a:r>
            <a:br>
              <a:rPr lang="en-US" sz="8000" dirty="0">
                <a:solidFill>
                  <a:schemeClr val="tx1"/>
                </a:solidFill>
              </a:rPr>
            </a:br>
            <a:r>
              <a:rPr lang="en-US" sz="8000" dirty="0">
                <a:solidFill>
                  <a:schemeClr val="tx1"/>
                </a:solidFill>
              </a:rPr>
              <a:t/>
            </a:r>
            <a:br>
              <a:rPr lang="en-US" sz="8000" dirty="0">
                <a:solidFill>
                  <a:schemeClr val="tx1"/>
                </a:solidFill>
              </a:rPr>
            </a:br>
            <a:r>
              <a:rPr lang="en-US" sz="8000" dirty="0">
                <a:solidFill>
                  <a:schemeClr val="tx1"/>
                </a:solidFill>
              </a:rPr>
              <a:t>JAMK: each RDI project ought to prepare a data management plan. </a:t>
            </a:r>
            <a:r>
              <a:rPr lang="en-US" sz="8000" dirty="0">
                <a:solidFill>
                  <a:schemeClr val="tx1"/>
                </a:solidFill>
                <a:hlinkClick r:id="rId3"/>
              </a:rPr>
              <a:t>https://oppimateriaalit.jamk.fi/opinnaytetyo/en/thesis-project/project-plan-and-schedule/processing-of-research-data/</a:t>
            </a:r>
            <a:endParaRPr lang="en-US" sz="8000" dirty="0">
              <a:solidFill>
                <a:schemeClr val="tx1"/>
              </a:solidFill>
            </a:endParaRPr>
          </a:p>
          <a:p>
            <a:r>
              <a:rPr lang="en-US" sz="8000" dirty="0">
                <a:solidFill>
                  <a:schemeClr val="accent2"/>
                </a:solidFill>
              </a:rPr>
              <a:t/>
            </a:r>
            <a:br>
              <a:rPr lang="en-US" sz="8000" dirty="0">
                <a:solidFill>
                  <a:schemeClr val="accent2"/>
                </a:solidFill>
              </a:rPr>
            </a:br>
            <a:r>
              <a:rPr lang="en-US" sz="8000" b="1" dirty="0">
                <a:solidFill>
                  <a:schemeClr val="accent2"/>
                </a:solidFill>
              </a:rPr>
              <a:t>&gt; to ensure that good scientific practice is observed in the RDI project research.</a:t>
            </a:r>
            <a:r>
              <a:rPr lang="en-US" sz="8000" dirty="0">
                <a:solidFill>
                  <a:srgbClr val="7030A0"/>
                </a:solidFill>
              </a:rPr>
              <a:t/>
            </a:r>
            <a:br>
              <a:rPr lang="en-US" sz="8000" dirty="0">
                <a:solidFill>
                  <a:srgbClr val="7030A0"/>
                </a:solidFill>
              </a:rPr>
            </a:br>
            <a:r>
              <a:rPr lang="en-US" sz="8000" dirty="0"/>
              <a:t/>
            </a:r>
            <a:br>
              <a:rPr lang="en-US" sz="8000" dirty="0"/>
            </a:br>
            <a:r>
              <a:rPr lang="en-US" sz="8000" dirty="0">
                <a:solidFill>
                  <a:schemeClr val="tx1"/>
                </a:solidFill>
              </a:rPr>
              <a:t/>
            </a:r>
            <a:br>
              <a:rPr lang="en-US" sz="8000" dirty="0">
                <a:solidFill>
                  <a:schemeClr val="tx1"/>
                </a:solidFill>
              </a:rPr>
            </a:br>
            <a:r>
              <a:rPr lang="en-US" sz="8000" dirty="0">
                <a:solidFill>
                  <a:schemeClr val="tx1"/>
                </a:solidFill>
              </a:rPr>
              <a:t>JAMK: Master students ought to prepare a data management plan and attach it as an appendix to thesis plan. </a:t>
            </a:r>
            <a:br>
              <a:rPr lang="en-US" sz="8000" dirty="0">
                <a:solidFill>
                  <a:schemeClr val="tx1"/>
                </a:solidFill>
              </a:rPr>
            </a:br>
            <a:endParaRPr lang="en-US" sz="8000" dirty="0">
              <a:solidFill>
                <a:schemeClr val="tx1"/>
              </a:solidFill>
            </a:endParaRPr>
          </a:p>
          <a:p>
            <a:endParaRPr lang="fi-FI" dirty="0"/>
          </a:p>
        </p:txBody>
      </p:sp>
      <p:sp>
        <p:nvSpPr>
          <p:cNvPr id="5" name="Title 1">
            <a:extLst>
              <a:ext uri="{FF2B5EF4-FFF2-40B4-BE49-F238E27FC236}">
                <a16:creationId xmlns:a16="http://schemas.microsoft.com/office/drawing/2014/main" xmlns="" id="{C46ECFE9-992A-4797-9D3C-B19682EBFA3D}"/>
              </a:ext>
            </a:extLst>
          </p:cNvPr>
          <p:cNvSpPr>
            <a:spLocks noGrp="1"/>
          </p:cNvSpPr>
          <p:nvPr>
            <p:ph type="title"/>
          </p:nvPr>
        </p:nvSpPr>
        <p:spPr>
          <a:xfrm>
            <a:off x="351394" y="758353"/>
            <a:ext cx="11277600" cy="808963"/>
          </a:xfrm>
        </p:spPr>
        <p:style>
          <a:lnRef idx="2">
            <a:schemeClr val="accent2"/>
          </a:lnRef>
          <a:fillRef idx="1">
            <a:schemeClr val="lt1"/>
          </a:fillRef>
          <a:effectRef idx="0">
            <a:schemeClr val="accent2"/>
          </a:effectRef>
          <a:fontRef idx="minor">
            <a:schemeClr val="dk1"/>
          </a:fontRef>
        </p:style>
        <p:txBody>
          <a:bodyPr>
            <a:noAutofit/>
          </a:bodyPr>
          <a:lstStyle/>
          <a:p>
            <a:r>
              <a:rPr lang="en-US" sz="3600" b="1" dirty="0" err="1">
                <a:solidFill>
                  <a:schemeClr val="tx1"/>
                </a:solidFill>
                <a:latin typeface="+mn-lt"/>
              </a:rPr>
              <a:t>DMPTuuli</a:t>
            </a:r>
            <a:r>
              <a:rPr lang="en-US" sz="3600" b="1" dirty="0">
                <a:solidFill>
                  <a:schemeClr val="tx1"/>
                </a:solidFill>
                <a:latin typeface="+mn-lt"/>
              </a:rPr>
              <a:t> – Finnish data management planning tool</a:t>
            </a:r>
            <a:endParaRPr lang="fi-FI" sz="3600" b="1" dirty="0">
              <a:solidFill>
                <a:schemeClr val="tx1"/>
              </a:solidFill>
              <a:latin typeface="+mn-lt"/>
            </a:endParaRPr>
          </a:p>
        </p:txBody>
      </p:sp>
    </p:spTree>
    <p:extLst>
      <p:ext uri="{BB962C8B-B14F-4D97-AF65-F5344CB8AC3E}">
        <p14:creationId xmlns:p14="http://schemas.microsoft.com/office/powerpoint/2010/main" val="2940370348"/>
      </p:ext>
    </p:extLst>
  </p:cSld>
  <p:clrMapOvr>
    <a:masterClrMapping/>
  </p:clrMapOvr>
</p:sld>
</file>

<file path=ppt/theme/theme1.xml><?xml version="1.0" encoding="utf-8"?>
<a:theme xmlns:a="http://schemas.openxmlformats.org/drawingml/2006/main" name="Retrospektyvinė">
  <a:themeElements>
    <a:clrScheme name="Retrospektyvinė">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yvinė">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yvinė">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PPT_Template" id="{F52BAE4A-3757-4BB5-BC6D-16B0C296CE13}" vid="{3F6DFB22-61F0-4797-B00A-C0AFD3CE9603}"/>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PPT_Template</Template>
  <TotalTime>591</TotalTime>
  <Words>803</Words>
  <Application>Microsoft Office PowerPoint</Application>
  <PresentationFormat>Custom</PresentationFormat>
  <Paragraphs>116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Retrospektyvinė</vt:lpstr>
      <vt:lpstr>Data management in qualitative research   JAMK University of Applied Sciences  FINLAND</vt:lpstr>
      <vt:lpstr>Day four: 1-2 pm, one hour lecture: Aim and learning outcomes of the lecture</vt:lpstr>
      <vt:lpstr>Content: Data management and DMP </vt:lpstr>
      <vt:lpstr>PowerPoint Presentation</vt:lpstr>
      <vt:lpstr>Purpose of a data management plan is…</vt:lpstr>
      <vt:lpstr>Data managemen plan</vt:lpstr>
      <vt:lpstr>Data management plan should also take into account..</vt:lpstr>
      <vt:lpstr>PowerPoint Presentation</vt:lpstr>
      <vt:lpstr>DMPTuuli – Finnish data management planning tool</vt:lpstr>
      <vt:lpstr>Task (during a lecture)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Assignment/individual work</vt:lpstr>
      <vt:lpstr>References and a reading list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Enrika Morkienė</dc:creator>
  <cp:lastModifiedBy>Aurelija</cp:lastModifiedBy>
  <cp:revision>70</cp:revision>
  <dcterms:created xsi:type="dcterms:W3CDTF">2021-02-03T14:20:44Z</dcterms:created>
  <dcterms:modified xsi:type="dcterms:W3CDTF">2021-11-03T16:40:39Z</dcterms:modified>
</cp:coreProperties>
</file>